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2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4" r:id="rId12"/>
    <p:sldId id="299" r:id="rId13"/>
    <p:sldId id="29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151D19"/>
    <a:srgbClr val="F6F6F6"/>
    <a:srgbClr val="003B49"/>
    <a:srgbClr val="003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70"/>
    <p:restoredTop sz="96327"/>
  </p:normalViewPr>
  <p:slideViewPr>
    <p:cSldViewPr snapToGrid="0" showGuides="1">
      <p:cViewPr varScale="1">
        <p:scale>
          <a:sx n="61" d="100"/>
          <a:sy n="61" d="100"/>
        </p:scale>
        <p:origin x="94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viewProps" Target="viewProps.xml" Id="rId18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presProps" Target="presProps.xml" Id="rId17" /><Relationship Type="http://schemas.openxmlformats.org/officeDocument/2006/relationships/slide" Target="slides/slide1.xml" Id="rId2" /><Relationship Type="http://schemas.openxmlformats.org/officeDocument/2006/relationships/handoutMaster" Target="handoutMasters/handoutMaster1.xml" Id="rId16" /><Relationship Type="http://schemas.openxmlformats.org/officeDocument/2006/relationships/tableStyles" Target="tableStyles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notesMaster" Target="notesMasters/notesMaster1.xml" Id="rId15" /><Relationship Type="http://schemas.openxmlformats.org/officeDocument/2006/relationships/slide" Target="slides/slide9.xml" Id="rId10" /><Relationship Type="http://schemas.openxmlformats.org/officeDocument/2006/relationships/theme" Target="theme/theme1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customXml" Target="/customXML/item.xml" Id="imanage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9E6C28-099A-098F-C835-2279A3151C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0BC5AD-F896-4AA1-55DB-5B1BC0FB39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0EB0C-AAF0-4251-9856-EDAEDBCBD16D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88D12-9E2C-6227-DA1C-51C8362FF8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A4580D-BB63-D8D4-EB7C-71F53D6C9D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9F08B-AE20-4F0E-98B5-2DF0C4AB9B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564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DE540-0553-B74D-A0D9-15A83F32DC97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B2C04-593A-684B-AC56-DE844E260B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399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Phot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957FC-3A3F-C904-9C58-2BECC30D90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2800" y="483841"/>
            <a:ext cx="5123543" cy="885371"/>
          </a:xfrm>
        </p:spPr>
        <p:txBody>
          <a:bodyPr anchor="b">
            <a:noAutofit/>
          </a:bodyPr>
          <a:lstStyle>
            <a:lvl1pPr algn="l"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2025 HEALTHCARE DELIVERY &amp; INNOVATION CONFERENCE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FE2A83-62AE-9120-44BB-DAAE718A41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799" y="1584194"/>
            <a:ext cx="7151625" cy="2086195"/>
          </a:xfrm>
        </p:spPr>
        <p:txBody>
          <a:bodyPr>
            <a:noAutofit/>
          </a:bodyPr>
          <a:lstStyle>
            <a:lvl1pPr marL="0" indent="0" algn="l">
              <a:lnSpc>
                <a:spcPts val="5000"/>
              </a:lnSpc>
              <a:buNone/>
              <a:defRPr sz="6000" b="0" i="0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Headline </a:t>
            </a:r>
            <a:br>
              <a:rPr lang="en-US" dirty="0"/>
            </a:br>
            <a:r>
              <a:rPr lang="en-US" dirty="0"/>
              <a:t>Text to be Placed Here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CB076E7-8BA6-77E1-6CB6-E292420F8DA8}"/>
              </a:ext>
            </a:extLst>
          </p:cNvPr>
          <p:cNvCxnSpPr>
            <a:cxnSpLocks/>
          </p:cNvCxnSpPr>
          <p:nvPr userDrawn="1"/>
        </p:nvCxnSpPr>
        <p:spPr>
          <a:xfrm flipV="1">
            <a:off x="1819656" y="3611880"/>
            <a:ext cx="5404104" cy="326440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1356575A-0539-4859-2354-2BDC83CFFC5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657856" y="1084322"/>
            <a:ext cx="9571941" cy="5811020"/>
          </a:xfrm>
          <a:custGeom>
            <a:avLst/>
            <a:gdLst>
              <a:gd name="connsiteX0" fmla="*/ 0 w 5658309"/>
              <a:gd name="connsiteY0" fmla="*/ 3689612 h 3689612"/>
              <a:gd name="connsiteX1" fmla="*/ 2829155 w 5658309"/>
              <a:gd name="connsiteY1" fmla="*/ 0 h 3689612"/>
              <a:gd name="connsiteX2" fmla="*/ 5658309 w 5658309"/>
              <a:gd name="connsiteY2" fmla="*/ 3689612 h 3689612"/>
              <a:gd name="connsiteX3" fmla="*/ 0 w 5658309"/>
              <a:gd name="connsiteY3" fmla="*/ 3689612 h 3689612"/>
              <a:gd name="connsiteX0" fmla="*/ 0 w 5792421"/>
              <a:gd name="connsiteY0" fmla="*/ 3689612 h 5298956"/>
              <a:gd name="connsiteX1" fmla="*/ 2829155 w 5792421"/>
              <a:gd name="connsiteY1" fmla="*/ 0 h 5298956"/>
              <a:gd name="connsiteX2" fmla="*/ 5792421 w 5792421"/>
              <a:gd name="connsiteY2" fmla="*/ 5298956 h 5298956"/>
              <a:gd name="connsiteX3" fmla="*/ 0 w 5792421"/>
              <a:gd name="connsiteY3" fmla="*/ 3689612 h 5298956"/>
              <a:gd name="connsiteX0" fmla="*/ 0 w 9584133"/>
              <a:gd name="connsiteY0" fmla="*/ 5298956 h 5298956"/>
              <a:gd name="connsiteX1" fmla="*/ 6620867 w 9584133"/>
              <a:gd name="connsiteY1" fmla="*/ 0 h 5298956"/>
              <a:gd name="connsiteX2" fmla="*/ 9584133 w 9584133"/>
              <a:gd name="connsiteY2" fmla="*/ 5298956 h 5298956"/>
              <a:gd name="connsiteX3" fmla="*/ 0 w 9584133"/>
              <a:gd name="connsiteY3" fmla="*/ 5298956 h 5298956"/>
              <a:gd name="connsiteX0" fmla="*/ 0 w 9584133"/>
              <a:gd name="connsiteY0" fmla="*/ 5871980 h 5871980"/>
              <a:gd name="connsiteX1" fmla="*/ 9583523 w 9584133"/>
              <a:gd name="connsiteY1" fmla="*/ 0 h 5871980"/>
              <a:gd name="connsiteX2" fmla="*/ 9584133 w 9584133"/>
              <a:gd name="connsiteY2" fmla="*/ 5871980 h 5871980"/>
              <a:gd name="connsiteX3" fmla="*/ 0 w 9584133"/>
              <a:gd name="connsiteY3" fmla="*/ 5871980 h 5871980"/>
              <a:gd name="connsiteX0" fmla="*/ 0 w 9584133"/>
              <a:gd name="connsiteY0" fmla="*/ 5798828 h 5798828"/>
              <a:gd name="connsiteX1" fmla="*/ 9546947 w 9584133"/>
              <a:gd name="connsiteY1" fmla="*/ 0 h 5798828"/>
              <a:gd name="connsiteX2" fmla="*/ 9584133 w 9584133"/>
              <a:gd name="connsiteY2" fmla="*/ 5798828 h 5798828"/>
              <a:gd name="connsiteX3" fmla="*/ 0 w 9584133"/>
              <a:gd name="connsiteY3" fmla="*/ 5798828 h 5798828"/>
              <a:gd name="connsiteX0" fmla="*/ 0 w 9571941"/>
              <a:gd name="connsiteY0" fmla="*/ 5798828 h 5811020"/>
              <a:gd name="connsiteX1" fmla="*/ 9546947 w 9571941"/>
              <a:gd name="connsiteY1" fmla="*/ 0 h 5811020"/>
              <a:gd name="connsiteX2" fmla="*/ 9571941 w 9571941"/>
              <a:gd name="connsiteY2" fmla="*/ 5811020 h 5811020"/>
              <a:gd name="connsiteX3" fmla="*/ 0 w 9571941"/>
              <a:gd name="connsiteY3" fmla="*/ 5798828 h 5811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71941" h="5811020">
                <a:moveTo>
                  <a:pt x="0" y="5798828"/>
                </a:moveTo>
                <a:lnTo>
                  <a:pt x="9546947" y="0"/>
                </a:lnTo>
                <a:cubicBezTo>
                  <a:pt x="9547150" y="1957327"/>
                  <a:pt x="9571738" y="3853693"/>
                  <a:pt x="9571941" y="5811020"/>
                </a:cubicBezTo>
                <a:lnTo>
                  <a:pt x="0" y="579882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2A8C4DE7-081E-FB13-2812-7FCC7DEB1DF0}"/>
              </a:ext>
            </a:extLst>
          </p:cNvPr>
          <p:cNvSpPr/>
          <p:nvPr userDrawn="1"/>
        </p:nvSpPr>
        <p:spPr>
          <a:xfrm flipH="1" flipV="1">
            <a:off x="8489076" y="0"/>
            <a:ext cx="3702923" cy="408657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711F8A-B1BF-CFE6-6227-42B01F8CBA5E}"/>
              </a:ext>
            </a:extLst>
          </p:cNvPr>
          <p:cNvCxnSpPr>
            <a:cxnSpLocks/>
          </p:cNvCxnSpPr>
          <p:nvPr userDrawn="1"/>
        </p:nvCxnSpPr>
        <p:spPr>
          <a:xfrm flipV="1">
            <a:off x="2276856" y="1664208"/>
            <a:ext cx="8565705" cy="52120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white letter with a blue and black background">
            <a:extLst>
              <a:ext uri="{FF2B5EF4-FFF2-40B4-BE49-F238E27FC236}">
                <a16:creationId xmlns:a16="http://schemas.microsoft.com/office/drawing/2014/main" id="{54DFB160-CA4F-E29D-BFF9-9F12C76746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7438" y="5618061"/>
            <a:ext cx="1204363" cy="5070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D8F0E07-5667-6DBE-1C15-9742AF0E0221}"/>
              </a:ext>
            </a:extLst>
          </p:cNvPr>
          <p:cNvSpPr txBox="1"/>
          <p:nvPr userDrawn="1"/>
        </p:nvSpPr>
        <p:spPr>
          <a:xfrm>
            <a:off x="1491801" y="5733087"/>
            <a:ext cx="1599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Health Law Section</a:t>
            </a:r>
          </a:p>
        </p:txBody>
      </p:sp>
    </p:spTree>
    <p:extLst>
      <p:ext uri="{BB962C8B-B14F-4D97-AF65-F5344CB8AC3E}">
        <p14:creationId xmlns:p14="http://schemas.microsoft.com/office/powerpoint/2010/main" val="3740551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>
            <a:extLst>
              <a:ext uri="{FF2B5EF4-FFF2-40B4-BE49-F238E27FC236}">
                <a16:creationId xmlns:a16="http://schemas.microsoft.com/office/drawing/2014/main" id="{8E341DF7-7A05-5EA1-3F1E-179F31D6851B}"/>
              </a:ext>
            </a:extLst>
          </p:cNvPr>
          <p:cNvSpPr/>
          <p:nvPr userDrawn="1"/>
        </p:nvSpPr>
        <p:spPr>
          <a:xfrm flipH="1">
            <a:off x="11357059" y="4811520"/>
            <a:ext cx="839115" cy="204648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F2A7B404-3279-BBB7-6D78-520622A76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799" y="6436370"/>
            <a:ext cx="72904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E07E09-6CC4-9B49-B11E-9A949A4FA2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1A05B22-3C4D-550B-1264-7AE84195D9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1" y="555378"/>
            <a:ext cx="11260037" cy="62523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C7A7B9-CD5B-BECA-3066-1CFB4B8B66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459" y="2279650"/>
            <a:ext cx="3539527" cy="3705225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amet, consectetur adipiscing elit,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sin.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9B2F780-E047-0653-26D4-CB99E294D9E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95802" y="2279650"/>
            <a:ext cx="3539527" cy="3705225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amet, consectetur adipiscing elit,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sin.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C3E4B0C-F043-8FC0-8302-E33F1094535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420100" y="2279650"/>
            <a:ext cx="3087688" cy="371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220D6F2E-43F7-A459-F366-B9B54A9398A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711" y="1797758"/>
            <a:ext cx="539432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</p:spTree>
    <p:extLst>
      <p:ext uri="{BB962C8B-B14F-4D97-AF65-F5344CB8AC3E}">
        <p14:creationId xmlns:p14="http://schemas.microsoft.com/office/powerpoint/2010/main" val="3876594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aph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F6FF-7601-626B-0772-898A1CFA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92D8D-6520-AE8C-2103-71FB9DDE93C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7711" y="1834585"/>
            <a:ext cx="5486400" cy="198237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sin.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3818659-D232-2458-322A-6AB774B3FF8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5354" y="4049333"/>
            <a:ext cx="5486400" cy="1460500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 b="1" i="0">
                <a:latin typeface="Century Gothic" panose="020B0502020202020204" pitchFamily="34" charset="0"/>
              </a:defRPr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callout body copy use Century Gothic Bold  at point size 12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83E152F-B2F2-9E73-2D12-C86D352E1818}"/>
              </a:ext>
            </a:extLst>
          </p:cNvPr>
          <p:cNvGrpSpPr/>
          <p:nvPr userDrawn="1"/>
        </p:nvGrpSpPr>
        <p:grpSpPr>
          <a:xfrm>
            <a:off x="0" y="5155216"/>
            <a:ext cx="3657600" cy="863756"/>
            <a:chOff x="0" y="5155216"/>
            <a:chExt cx="3657600" cy="863756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E12CDF9-76D1-F79A-E32F-40E3F5E31798}"/>
                </a:ext>
              </a:extLst>
            </p:cNvPr>
            <p:cNvSpPr/>
            <p:nvPr userDrawn="1"/>
          </p:nvSpPr>
          <p:spPr>
            <a:xfrm>
              <a:off x="0" y="5155216"/>
              <a:ext cx="667567" cy="855449"/>
            </a:xfrm>
            <a:custGeom>
              <a:avLst/>
              <a:gdLst>
                <a:gd name="connsiteX0" fmla="*/ 0 w 667567"/>
                <a:gd name="connsiteY0" fmla="*/ 0 h 855449"/>
                <a:gd name="connsiteX1" fmla="*/ 667567 w 667567"/>
                <a:gd name="connsiteY1" fmla="*/ 0 h 855449"/>
                <a:gd name="connsiteX2" fmla="*/ 313267 w 667567"/>
                <a:gd name="connsiteY2" fmla="*/ 854828 h 855449"/>
                <a:gd name="connsiteX3" fmla="*/ 0 w 667567"/>
                <a:gd name="connsiteY3" fmla="*/ 855449 h 855449"/>
                <a:gd name="connsiteX4" fmla="*/ 0 w 667567"/>
                <a:gd name="connsiteY4" fmla="*/ 0 h 855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7567" h="855449">
                  <a:moveTo>
                    <a:pt x="0" y="0"/>
                  </a:moveTo>
                  <a:lnTo>
                    <a:pt x="667567" y="0"/>
                  </a:lnTo>
                  <a:lnTo>
                    <a:pt x="313267" y="854828"/>
                  </a:lnTo>
                  <a:lnTo>
                    <a:pt x="0" y="8554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Data 15">
              <a:extLst>
                <a:ext uri="{FF2B5EF4-FFF2-40B4-BE49-F238E27FC236}">
                  <a16:creationId xmlns:a16="http://schemas.microsoft.com/office/drawing/2014/main" id="{989A9B13-815F-C426-FEA5-70F66F92C76A}"/>
                </a:ext>
              </a:extLst>
            </p:cNvPr>
            <p:cNvSpPr/>
            <p:nvPr userDrawn="1"/>
          </p:nvSpPr>
          <p:spPr>
            <a:xfrm>
              <a:off x="534543" y="5155216"/>
              <a:ext cx="1124767" cy="85635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556"/>
                <a:gd name="connsiteY0" fmla="*/ 9609 h 10000"/>
                <a:gd name="connsiteX1" fmla="*/ 3556 w 11556"/>
                <a:gd name="connsiteY1" fmla="*/ 0 h 10000"/>
                <a:gd name="connsiteX2" fmla="*/ 11556 w 11556"/>
                <a:gd name="connsiteY2" fmla="*/ 0 h 10000"/>
                <a:gd name="connsiteX3" fmla="*/ 9556 w 11556"/>
                <a:gd name="connsiteY3" fmla="*/ 10000 h 10000"/>
                <a:gd name="connsiteX4" fmla="*/ 0 w 11556"/>
                <a:gd name="connsiteY4" fmla="*/ 9609 h 10000"/>
                <a:gd name="connsiteX0" fmla="*/ 0 w 11556"/>
                <a:gd name="connsiteY0" fmla="*/ 9609 h 9609"/>
                <a:gd name="connsiteX1" fmla="*/ 3556 w 11556"/>
                <a:gd name="connsiteY1" fmla="*/ 0 h 9609"/>
                <a:gd name="connsiteX2" fmla="*/ 11556 w 11556"/>
                <a:gd name="connsiteY2" fmla="*/ 0 h 9609"/>
                <a:gd name="connsiteX3" fmla="*/ 8830 w 11556"/>
                <a:gd name="connsiteY3" fmla="*/ 9497 h 9609"/>
                <a:gd name="connsiteX4" fmla="*/ 0 w 11556"/>
                <a:gd name="connsiteY4" fmla="*/ 9609 h 9609"/>
                <a:gd name="connsiteX0" fmla="*/ 0 w 10000"/>
                <a:gd name="connsiteY0" fmla="*/ 10000 h 10000"/>
                <a:gd name="connsiteX1" fmla="*/ 3077 w 10000"/>
                <a:gd name="connsiteY1" fmla="*/ 0 h 10000"/>
                <a:gd name="connsiteX2" fmla="*/ 10000 w 10000"/>
                <a:gd name="connsiteY2" fmla="*/ 0 h 10000"/>
                <a:gd name="connsiteX3" fmla="*/ 7686 w 10000"/>
                <a:gd name="connsiteY3" fmla="*/ 9941 h 10000"/>
                <a:gd name="connsiteX4" fmla="*/ 0 w 10000"/>
                <a:gd name="connsiteY4" fmla="*/ 10000 h 10000"/>
                <a:gd name="connsiteX0" fmla="*/ 0 w 10045"/>
                <a:gd name="connsiteY0" fmla="*/ 9884 h 9941"/>
                <a:gd name="connsiteX1" fmla="*/ 3122 w 10045"/>
                <a:gd name="connsiteY1" fmla="*/ 0 h 9941"/>
                <a:gd name="connsiteX2" fmla="*/ 10045 w 10045"/>
                <a:gd name="connsiteY2" fmla="*/ 0 h 9941"/>
                <a:gd name="connsiteX3" fmla="*/ 7731 w 10045"/>
                <a:gd name="connsiteY3" fmla="*/ 9941 h 9941"/>
                <a:gd name="connsiteX4" fmla="*/ 0 w 10045"/>
                <a:gd name="connsiteY4" fmla="*/ 9884 h 9941"/>
                <a:gd name="connsiteX0" fmla="*/ 0 w 9728"/>
                <a:gd name="connsiteY0" fmla="*/ 9729 h 10000"/>
                <a:gd name="connsiteX1" fmla="*/ 2836 w 9728"/>
                <a:gd name="connsiteY1" fmla="*/ 0 h 10000"/>
                <a:gd name="connsiteX2" fmla="*/ 9728 w 9728"/>
                <a:gd name="connsiteY2" fmla="*/ 0 h 10000"/>
                <a:gd name="connsiteX3" fmla="*/ 7424 w 9728"/>
                <a:gd name="connsiteY3" fmla="*/ 10000 h 10000"/>
                <a:gd name="connsiteX4" fmla="*/ 0 w 9728"/>
                <a:gd name="connsiteY4" fmla="*/ 9729 h 10000"/>
                <a:gd name="connsiteX0" fmla="*/ 0 w 10252"/>
                <a:gd name="connsiteY0" fmla="*/ 9943 h 10000"/>
                <a:gd name="connsiteX1" fmla="*/ 3167 w 10252"/>
                <a:gd name="connsiteY1" fmla="*/ 0 h 10000"/>
                <a:gd name="connsiteX2" fmla="*/ 10252 w 10252"/>
                <a:gd name="connsiteY2" fmla="*/ 0 h 10000"/>
                <a:gd name="connsiteX3" fmla="*/ 7884 w 10252"/>
                <a:gd name="connsiteY3" fmla="*/ 10000 h 10000"/>
                <a:gd name="connsiteX4" fmla="*/ 0 w 10252"/>
                <a:gd name="connsiteY4" fmla="*/ 9943 h 10000"/>
                <a:gd name="connsiteX0" fmla="*/ 0 w 10252"/>
                <a:gd name="connsiteY0" fmla="*/ 10014 h 10014"/>
                <a:gd name="connsiteX1" fmla="*/ 3167 w 10252"/>
                <a:gd name="connsiteY1" fmla="*/ 0 h 10014"/>
                <a:gd name="connsiteX2" fmla="*/ 10252 w 10252"/>
                <a:gd name="connsiteY2" fmla="*/ 0 h 10014"/>
                <a:gd name="connsiteX3" fmla="*/ 7884 w 10252"/>
                <a:gd name="connsiteY3" fmla="*/ 10000 h 10014"/>
                <a:gd name="connsiteX4" fmla="*/ 0 w 10252"/>
                <a:gd name="connsiteY4" fmla="*/ 10014 h 10014"/>
                <a:gd name="connsiteX0" fmla="*/ 0 w 10280"/>
                <a:gd name="connsiteY0" fmla="*/ 9978 h 10000"/>
                <a:gd name="connsiteX1" fmla="*/ 3195 w 10280"/>
                <a:gd name="connsiteY1" fmla="*/ 0 h 10000"/>
                <a:gd name="connsiteX2" fmla="*/ 10280 w 10280"/>
                <a:gd name="connsiteY2" fmla="*/ 0 h 10000"/>
                <a:gd name="connsiteX3" fmla="*/ 7912 w 10280"/>
                <a:gd name="connsiteY3" fmla="*/ 10000 h 10000"/>
                <a:gd name="connsiteX4" fmla="*/ 0 w 10280"/>
                <a:gd name="connsiteY4" fmla="*/ 9978 h 10000"/>
                <a:gd name="connsiteX0" fmla="*/ 0 w 10280"/>
                <a:gd name="connsiteY0" fmla="*/ 9978 h 10036"/>
                <a:gd name="connsiteX1" fmla="*/ 3195 w 10280"/>
                <a:gd name="connsiteY1" fmla="*/ 0 h 10036"/>
                <a:gd name="connsiteX2" fmla="*/ 10280 w 10280"/>
                <a:gd name="connsiteY2" fmla="*/ 0 h 10036"/>
                <a:gd name="connsiteX3" fmla="*/ 7464 w 10280"/>
                <a:gd name="connsiteY3" fmla="*/ 10036 h 10036"/>
                <a:gd name="connsiteX4" fmla="*/ 0 w 10280"/>
                <a:gd name="connsiteY4" fmla="*/ 9978 h 10036"/>
                <a:gd name="connsiteX0" fmla="*/ 0 w 10280"/>
                <a:gd name="connsiteY0" fmla="*/ 9978 h 10036"/>
                <a:gd name="connsiteX1" fmla="*/ 3195 w 10280"/>
                <a:gd name="connsiteY1" fmla="*/ 0 h 10036"/>
                <a:gd name="connsiteX2" fmla="*/ 10280 w 10280"/>
                <a:gd name="connsiteY2" fmla="*/ 0 h 10036"/>
                <a:gd name="connsiteX3" fmla="*/ 7212 w 10280"/>
                <a:gd name="connsiteY3" fmla="*/ 10036 h 10036"/>
                <a:gd name="connsiteX4" fmla="*/ 0 w 10280"/>
                <a:gd name="connsiteY4" fmla="*/ 9978 h 10036"/>
                <a:gd name="connsiteX0" fmla="*/ 0 w 10280"/>
                <a:gd name="connsiteY0" fmla="*/ 9978 h 10072"/>
                <a:gd name="connsiteX1" fmla="*/ 3195 w 10280"/>
                <a:gd name="connsiteY1" fmla="*/ 0 h 10072"/>
                <a:gd name="connsiteX2" fmla="*/ 10280 w 10280"/>
                <a:gd name="connsiteY2" fmla="*/ 0 h 10072"/>
                <a:gd name="connsiteX3" fmla="*/ 6960 w 10280"/>
                <a:gd name="connsiteY3" fmla="*/ 10072 h 10072"/>
                <a:gd name="connsiteX4" fmla="*/ 0 w 10280"/>
                <a:gd name="connsiteY4" fmla="*/ 9978 h 10072"/>
                <a:gd name="connsiteX0" fmla="*/ 0 w 10280"/>
                <a:gd name="connsiteY0" fmla="*/ 9978 h 10108"/>
                <a:gd name="connsiteX1" fmla="*/ 3195 w 10280"/>
                <a:gd name="connsiteY1" fmla="*/ 0 h 10108"/>
                <a:gd name="connsiteX2" fmla="*/ 10280 w 10280"/>
                <a:gd name="connsiteY2" fmla="*/ 0 h 10108"/>
                <a:gd name="connsiteX3" fmla="*/ 6484 w 10280"/>
                <a:gd name="connsiteY3" fmla="*/ 10108 h 10108"/>
                <a:gd name="connsiteX4" fmla="*/ 0 w 10280"/>
                <a:gd name="connsiteY4" fmla="*/ 9978 h 10108"/>
                <a:gd name="connsiteX0" fmla="*/ 0 w 10280"/>
                <a:gd name="connsiteY0" fmla="*/ 9978 h 9978"/>
                <a:gd name="connsiteX1" fmla="*/ 3195 w 10280"/>
                <a:gd name="connsiteY1" fmla="*/ 0 h 9978"/>
                <a:gd name="connsiteX2" fmla="*/ 10280 w 10280"/>
                <a:gd name="connsiteY2" fmla="*/ 0 h 9978"/>
                <a:gd name="connsiteX3" fmla="*/ 6960 w 10280"/>
                <a:gd name="connsiteY3" fmla="*/ 9965 h 9978"/>
                <a:gd name="connsiteX4" fmla="*/ 0 w 10280"/>
                <a:gd name="connsiteY4" fmla="*/ 9978 h 9978"/>
                <a:gd name="connsiteX0" fmla="*/ 0 w 10027"/>
                <a:gd name="connsiteY0" fmla="*/ 9857 h 9987"/>
                <a:gd name="connsiteX1" fmla="*/ 3135 w 10027"/>
                <a:gd name="connsiteY1" fmla="*/ 0 h 9987"/>
                <a:gd name="connsiteX2" fmla="*/ 10027 w 10027"/>
                <a:gd name="connsiteY2" fmla="*/ 0 h 9987"/>
                <a:gd name="connsiteX3" fmla="*/ 6797 w 10027"/>
                <a:gd name="connsiteY3" fmla="*/ 9987 h 9987"/>
                <a:gd name="connsiteX4" fmla="*/ 0 w 10027"/>
                <a:gd name="connsiteY4" fmla="*/ 9857 h 9987"/>
                <a:gd name="connsiteX0" fmla="*/ 0 w 10027"/>
                <a:gd name="connsiteY0" fmla="*/ 10013 h 10013"/>
                <a:gd name="connsiteX1" fmla="*/ 3154 w 10027"/>
                <a:gd name="connsiteY1" fmla="*/ 0 h 10013"/>
                <a:gd name="connsiteX2" fmla="*/ 10027 w 10027"/>
                <a:gd name="connsiteY2" fmla="*/ 0 h 10013"/>
                <a:gd name="connsiteX3" fmla="*/ 6806 w 10027"/>
                <a:gd name="connsiteY3" fmla="*/ 10000 h 10013"/>
                <a:gd name="connsiteX4" fmla="*/ 0 w 10027"/>
                <a:gd name="connsiteY4" fmla="*/ 10013 h 10013"/>
                <a:gd name="connsiteX0" fmla="*/ 0 w 10000"/>
                <a:gd name="connsiteY0" fmla="*/ 9906 h 10000"/>
                <a:gd name="connsiteX1" fmla="*/ 3127 w 10000"/>
                <a:gd name="connsiteY1" fmla="*/ 0 h 10000"/>
                <a:gd name="connsiteX2" fmla="*/ 10000 w 10000"/>
                <a:gd name="connsiteY2" fmla="*/ 0 h 10000"/>
                <a:gd name="connsiteX3" fmla="*/ 6779 w 10000"/>
                <a:gd name="connsiteY3" fmla="*/ 10000 h 10000"/>
                <a:gd name="connsiteX4" fmla="*/ 0 w 10000"/>
                <a:gd name="connsiteY4" fmla="*/ 9906 h 10000"/>
                <a:gd name="connsiteX0" fmla="*/ 0 w 10054"/>
                <a:gd name="connsiteY0" fmla="*/ 9978 h 10000"/>
                <a:gd name="connsiteX1" fmla="*/ 3181 w 10054"/>
                <a:gd name="connsiteY1" fmla="*/ 0 h 10000"/>
                <a:gd name="connsiteX2" fmla="*/ 10054 w 10054"/>
                <a:gd name="connsiteY2" fmla="*/ 0 h 10000"/>
                <a:gd name="connsiteX3" fmla="*/ 6833 w 10054"/>
                <a:gd name="connsiteY3" fmla="*/ 10000 h 10000"/>
                <a:gd name="connsiteX4" fmla="*/ 0 w 10054"/>
                <a:gd name="connsiteY4" fmla="*/ 9978 h 10000"/>
                <a:gd name="connsiteX0" fmla="*/ 0 w 10054"/>
                <a:gd name="connsiteY0" fmla="*/ 9978 h 10072"/>
                <a:gd name="connsiteX1" fmla="*/ 3181 w 10054"/>
                <a:gd name="connsiteY1" fmla="*/ 0 h 10072"/>
                <a:gd name="connsiteX2" fmla="*/ 10054 w 10054"/>
                <a:gd name="connsiteY2" fmla="*/ 0 h 10072"/>
                <a:gd name="connsiteX3" fmla="*/ 6724 w 10054"/>
                <a:gd name="connsiteY3" fmla="*/ 10072 h 10072"/>
                <a:gd name="connsiteX4" fmla="*/ 0 w 10054"/>
                <a:gd name="connsiteY4" fmla="*/ 9978 h 10072"/>
                <a:gd name="connsiteX0" fmla="*/ 0 w 10054"/>
                <a:gd name="connsiteY0" fmla="*/ 9978 h 10072"/>
                <a:gd name="connsiteX1" fmla="*/ 3181 w 10054"/>
                <a:gd name="connsiteY1" fmla="*/ 0 h 10072"/>
                <a:gd name="connsiteX2" fmla="*/ 10054 w 10054"/>
                <a:gd name="connsiteY2" fmla="*/ 0 h 10072"/>
                <a:gd name="connsiteX3" fmla="*/ 6887 w 10054"/>
                <a:gd name="connsiteY3" fmla="*/ 10072 h 10072"/>
                <a:gd name="connsiteX4" fmla="*/ 0 w 10054"/>
                <a:gd name="connsiteY4" fmla="*/ 9978 h 10072"/>
                <a:gd name="connsiteX0" fmla="*/ 0 w 10054"/>
                <a:gd name="connsiteY0" fmla="*/ 10090 h 10090"/>
                <a:gd name="connsiteX1" fmla="*/ 3181 w 10054"/>
                <a:gd name="connsiteY1" fmla="*/ 0 h 10090"/>
                <a:gd name="connsiteX2" fmla="*/ 10054 w 10054"/>
                <a:gd name="connsiteY2" fmla="*/ 0 h 10090"/>
                <a:gd name="connsiteX3" fmla="*/ 6887 w 10054"/>
                <a:gd name="connsiteY3" fmla="*/ 10072 h 10090"/>
                <a:gd name="connsiteX4" fmla="*/ 0 w 10054"/>
                <a:gd name="connsiteY4" fmla="*/ 10090 h 1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4" h="10090">
                  <a:moveTo>
                    <a:pt x="0" y="10090"/>
                  </a:moveTo>
                  <a:lnTo>
                    <a:pt x="3181" y="0"/>
                  </a:lnTo>
                  <a:lnTo>
                    <a:pt x="10054" y="0"/>
                  </a:lnTo>
                  <a:lnTo>
                    <a:pt x="6887" y="10072"/>
                  </a:lnTo>
                  <a:lnTo>
                    <a:pt x="0" y="1009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Data 15">
              <a:extLst>
                <a:ext uri="{FF2B5EF4-FFF2-40B4-BE49-F238E27FC236}">
                  <a16:creationId xmlns:a16="http://schemas.microsoft.com/office/drawing/2014/main" id="{8A611A9A-176C-FF93-2243-315810A70164}"/>
                </a:ext>
              </a:extLst>
            </p:cNvPr>
            <p:cNvSpPr/>
            <p:nvPr userDrawn="1"/>
          </p:nvSpPr>
          <p:spPr>
            <a:xfrm>
              <a:off x="1526287" y="5155216"/>
              <a:ext cx="1124767" cy="85635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556"/>
                <a:gd name="connsiteY0" fmla="*/ 9609 h 10000"/>
                <a:gd name="connsiteX1" fmla="*/ 3556 w 11556"/>
                <a:gd name="connsiteY1" fmla="*/ 0 h 10000"/>
                <a:gd name="connsiteX2" fmla="*/ 11556 w 11556"/>
                <a:gd name="connsiteY2" fmla="*/ 0 h 10000"/>
                <a:gd name="connsiteX3" fmla="*/ 9556 w 11556"/>
                <a:gd name="connsiteY3" fmla="*/ 10000 h 10000"/>
                <a:gd name="connsiteX4" fmla="*/ 0 w 11556"/>
                <a:gd name="connsiteY4" fmla="*/ 9609 h 10000"/>
                <a:gd name="connsiteX0" fmla="*/ 0 w 11556"/>
                <a:gd name="connsiteY0" fmla="*/ 9609 h 9609"/>
                <a:gd name="connsiteX1" fmla="*/ 3556 w 11556"/>
                <a:gd name="connsiteY1" fmla="*/ 0 h 9609"/>
                <a:gd name="connsiteX2" fmla="*/ 11556 w 11556"/>
                <a:gd name="connsiteY2" fmla="*/ 0 h 9609"/>
                <a:gd name="connsiteX3" fmla="*/ 8830 w 11556"/>
                <a:gd name="connsiteY3" fmla="*/ 9497 h 9609"/>
                <a:gd name="connsiteX4" fmla="*/ 0 w 11556"/>
                <a:gd name="connsiteY4" fmla="*/ 9609 h 9609"/>
                <a:gd name="connsiteX0" fmla="*/ 0 w 10000"/>
                <a:gd name="connsiteY0" fmla="*/ 10000 h 10000"/>
                <a:gd name="connsiteX1" fmla="*/ 3077 w 10000"/>
                <a:gd name="connsiteY1" fmla="*/ 0 h 10000"/>
                <a:gd name="connsiteX2" fmla="*/ 10000 w 10000"/>
                <a:gd name="connsiteY2" fmla="*/ 0 h 10000"/>
                <a:gd name="connsiteX3" fmla="*/ 7686 w 10000"/>
                <a:gd name="connsiteY3" fmla="*/ 9941 h 10000"/>
                <a:gd name="connsiteX4" fmla="*/ 0 w 10000"/>
                <a:gd name="connsiteY4" fmla="*/ 10000 h 10000"/>
                <a:gd name="connsiteX0" fmla="*/ 0 w 10045"/>
                <a:gd name="connsiteY0" fmla="*/ 9884 h 9941"/>
                <a:gd name="connsiteX1" fmla="*/ 3122 w 10045"/>
                <a:gd name="connsiteY1" fmla="*/ 0 h 9941"/>
                <a:gd name="connsiteX2" fmla="*/ 10045 w 10045"/>
                <a:gd name="connsiteY2" fmla="*/ 0 h 9941"/>
                <a:gd name="connsiteX3" fmla="*/ 7731 w 10045"/>
                <a:gd name="connsiteY3" fmla="*/ 9941 h 9941"/>
                <a:gd name="connsiteX4" fmla="*/ 0 w 10045"/>
                <a:gd name="connsiteY4" fmla="*/ 9884 h 9941"/>
                <a:gd name="connsiteX0" fmla="*/ 0 w 9728"/>
                <a:gd name="connsiteY0" fmla="*/ 9729 h 10000"/>
                <a:gd name="connsiteX1" fmla="*/ 2836 w 9728"/>
                <a:gd name="connsiteY1" fmla="*/ 0 h 10000"/>
                <a:gd name="connsiteX2" fmla="*/ 9728 w 9728"/>
                <a:gd name="connsiteY2" fmla="*/ 0 h 10000"/>
                <a:gd name="connsiteX3" fmla="*/ 7424 w 9728"/>
                <a:gd name="connsiteY3" fmla="*/ 10000 h 10000"/>
                <a:gd name="connsiteX4" fmla="*/ 0 w 9728"/>
                <a:gd name="connsiteY4" fmla="*/ 9729 h 10000"/>
                <a:gd name="connsiteX0" fmla="*/ 0 w 10252"/>
                <a:gd name="connsiteY0" fmla="*/ 9943 h 10000"/>
                <a:gd name="connsiteX1" fmla="*/ 3167 w 10252"/>
                <a:gd name="connsiteY1" fmla="*/ 0 h 10000"/>
                <a:gd name="connsiteX2" fmla="*/ 10252 w 10252"/>
                <a:gd name="connsiteY2" fmla="*/ 0 h 10000"/>
                <a:gd name="connsiteX3" fmla="*/ 7884 w 10252"/>
                <a:gd name="connsiteY3" fmla="*/ 10000 h 10000"/>
                <a:gd name="connsiteX4" fmla="*/ 0 w 10252"/>
                <a:gd name="connsiteY4" fmla="*/ 9943 h 10000"/>
                <a:gd name="connsiteX0" fmla="*/ 0 w 10252"/>
                <a:gd name="connsiteY0" fmla="*/ 10014 h 10014"/>
                <a:gd name="connsiteX1" fmla="*/ 3167 w 10252"/>
                <a:gd name="connsiteY1" fmla="*/ 0 h 10014"/>
                <a:gd name="connsiteX2" fmla="*/ 10252 w 10252"/>
                <a:gd name="connsiteY2" fmla="*/ 0 h 10014"/>
                <a:gd name="connsiteX3" fmla="*/ 7884 w 10252"/>
                <a:gd name="connsiteY3" fmla="*/ 10000 h 10014"/>
                <a:gd name="connsiteX4" fmla="*/ 0 w 10252"/>
                <a:gd name="connsiteY4" fmla="*/ 10014 h 10014"/>
                <a:gd name="connsiteX0" fmla="*/ 0 w 10280"/>
                <a:gd name="connsiteY0" fmla="*/ 9978 h 10000"/>
                <a:gd name="connsiteX1" fmla="*/ 3195 w 10280"/>
                <a:gd name="connsiteY1" fmla="*/ 0 h 10000"/>
                <a:gd name="connsiteX2" fmla="*/ 10280 w 10280"/>
                <a:gd name="connsiteY2" fmla="*/ 0 h 10000"/>
                <a:gd name="connsiteX3" fmla="*/ 7912 w 10280"/>
                <a:gd name="connsiteY3" fmla="*/ 10000 h 10000"/>
                <a:gd name="connsiteX4" fmla="*/ 0 w 10280"/>
                <a:gd name="connsiteY4" fmla="*/ 9978 h 10000"/>
                <a:gd name="connsiteX0" fmla="*/ 0 w 10280"/>
                <a:gd name="connsiteY0" fmla="*/ 9978 h 10036"/>
                <a:gd name="connsiteX1" fmla="*/ 3195 w 10280"/>
                <a:gd name="connsiteY1" fmla="*/ 0 h 10036"/>
                <a:gd name="connsiteX2" fmla="*/ 10280 w 10280"/>
                <a:gd name="connsiteY2" fmla="*/ 0 h 10036"/>
                <a:gd name="connsiteX3" fmla="*/ 7464 w 10280"/>
                <a:gd name="connsiteY3" fmla="*/ 10036 h 10036"/>
                <a:gd name="connsiteX4" fmla="*/ 0 w 10280"/>
                <a:gd name="connsiteY4" fmla="*/ 9978 h 10036"/>
                <a:gd name="connsiteX0" fmla="*/ 0 w 10280"/>
                <a:gd name="connsiteY0" fmla="*/ 9978 h 10036"/>
                <a:gd name="connsiteX1" fmla="*/ 3195 w 10280"/>
                <a:gd name="connsiteY1" fmla="*/ 0 h 10036"/>
                <a:gd name="connsiteX2" fmla="*/ 10280 w 10280"/>
                <a:gd name="connsiteY2" fmla="*/ 0 h 10036"/>
                <a:gd name="connsiteX3" fmla="*/ 7212 w 10280"/>
                <a:gd name="connsiteY3" fmla="*/ 10036 h 10036"/>
                <a:gd name="connsiteX4" fmla="*/ 0 w 10280"/>
                <a:gd name="connsiteY4" fmla="*/ 9978 h 10036"/>
                <a:gd name="connsiteX0" fmla="*/ 0 w 10280"/>
                <a:gd name="connsiteY0" fmla="*/ 9978 h 10072"/>
                <a:gd name="connsiteX1" fmla="*/ 3195 w 10280"/>
                <a:gd name="connsiteY1" fmla="*/ 0 h 10072"/>
                <a:gd name="connsiteX2" fmla="*/ 10280 w 10280"/>
                <a:gd name="connsiteY2" fmla="*/ 0 h 10072"/>
                <a:gd name="connsiteX3" fmla="*/ 6960 w 10280"/>
                <a:gd name="connsiteY3" fmla="*/ 10072 h 10072"/>
                <a:gd name="connsiteX4" fmla="*/ 0 w 10280"/>
                <a:gd name="connsiteY4" fmla="*/ 9978 h 10072"/>
                <a:gd name="connsiteX0" fmla="*/ 0 w 10280"/>
                <a:gd name="connsiteY0" fmla="*/ 9978 h 10108"/>
                <a:gd name="connsiteX1" fmla="*/ 3195 w 10280"/>
                <a:gd name="connsiteY1" fmla="*/ 0 h 10108"/>
                <a:gd name="connsiteX2" fmla="*/ 10280 w 10280"/>
                <a:gd name="connsiteY2" fmla="*/ 0 h 10108"/>
                <a:gd name="connsiteX3" fmla="*/ 6484 w 10280"/>
                <a:gd name="connsiteY3" fmla="*/ 10108 h 10108"/>
                <a:gd name="connsiteX4" fmla="*/ 0 w 10280"/>
                <a:gd name="connsiteY4" fmla="*/ 9978 h 10108"/>
                <a:gd name="connsiteX0" fmla="*/ 0 w 10280"/>
                <a:gd name="connsiteY0" fmla="*/ 9978 h 9978"/>
                <a:gd name="connsiteX1" fmla="*/ 3195 w 10280"/>
                <a:gd name="connsiteY1" fmla="*/ 0 h 9978"/>
                <a:gd name="connsiteX2" fmla="*/ 10280 w 10280"/>
                <a:gd name="connsiteY2" fmla="*/ 0 h 9978"/>
                <a:gd name="connsiteX3" fmla="*/ 6960 w 10280"/>
                <a:gd name="connsiteY3" fmla="*/ 9965 h 9978"/>
                <a:gd name="connsiteX4" fmla="*/ 0 w 10280"/>
                <a:gd name="connsiteY4" fmla="*/ 9978 h 9978"/>
                <a:gd name="connsiteX0" fmla="*/ 0 w 10027"/>
                <a:gd name="connsiteY0" fmla="*/ 9857 h 9987"/>
                <a:gd name="connsiteX1" fmla="*/ 3135 w 10027"/>
                <a:gd name="connsiteY1" fmla="*/ 0 h 9987"/>
                <a:gd name="connsiteX2" fmla="*/ 10027 w 10027"/>
                <a:gd name="connsiteY2" fmla="*/ 0 h 9987"/>
                <a:gd name="connsiteX3" fmla="*/ 6797 w 10027"/>
                <a:gd name="connsiteY3" fmla="*/ 9987 h 9987"/>
                <a:gd name="connsiteX4" fmla="*/ 0 w 10027"/>
                <a:gd name="connsiteY4" fmla="*/ 9857 h 9987"/>
                <a:gd name="connsiteX0" fmla="*/ 0 w 10027"/>
                <a:gd name="connsiteY0" fmla="*/ 10013 h 10013"/>
                <a:gd name="connsiteX1" fmla="*/ 3154 w 10027"/>
                <a:gd name="connsiteY1" fmla="*/ 0 h 10013"/>
                <a:gd name="connsiteX2" fmla="*/ 10027 w 10027"/>
                <a:gd name="connsiteY2" fmla="*/ 0 h 10013"/>
                <a:gd name="connsiteX3" fmla="*/ 6806 w 10027"/>
                <a:gd name="connsiteY3" fmla="*/ 10000 h 10013"/>
                <a:gd name="connsiteX4" fmla="*/ 0 w 10027"/>
                <a:gd name="connsiteY4" fmla="*/ 10013 h 10013"/>
                <a:gd name="connsiteX0" fmla="*/ 0 w 10000"/>
                <a:gd name="connsiteY0" fmla="*/ 9906 h 10000"/>
                <a:gd name="connsiteX1" fmla="*/ 3127 w 10000"/>
                <a:gd name="connsiteY1" fmla="*/ 0 h 10000"/>
                <a:gd name="connsiteX2" fmla="*/ 10000 w 10000"/>
                <a:gd name="connsiteY2" fmla="*/ 0 h 10000"/>
                <a:gd name="connsiteX3" fmla="*/ 6779 w 10000"/>
                <a:gd name="connsiteY3" fmla="*/ 10000 h 10000"/>
                <a:gd name="connsiteX4" fmla="*/ 0 w 10000"/>
                <a:gd name="connsiteY4" fmla="*/ 9906 h 10000"/>
                <a:gd name="connsiteX0" fmla="*/ 0 w 10054"/>
                <a:gd name="connsiteY0" fmla="*/ 9978 h 10000"/>
                <a:gd name="connsiteX1" fmla="*/ 3181 w 10054"/>
                <a:gd name="connsiteY1" fmla="*/ 0 h 10000"/>
                <a:gd name="connsiteX2" fmla="*/ 10054 w 10054"/>
                <a:gd name="connsiteY2" fmla="*/ 0 h 10000"/>
                <a:gd name="connsiteX3" fmla="*/ 6833 w 10054"/>
                <a:gd name="connsiteY3" fmla="*/ 10000 h 10000"/>
                <a:gd name="connsiteX4" fmla="*/ 0 w 10054"/>
                <a:gd name="connsiteY4" fmla="*/ 9978 h 10000"/>
                <a:gd name="connsiteX0" fmla="*/ 0 w 10054"/>
                <a:gd name="connsiteY0" fmla="*/ 9978 h 10072"/>
                <a:gd name="connsiteX1" fmla="*/ 3181 w 10054"/>
                <a:gd name="connsiteY1" fmla="*/ 0 h 10072"/>
                <a:gd name="connsiteX2" fmla="*/ 10054 w 10054"/>
                <a:gd name="connsiteY2" fmla="*/ 0 h 10072"/>
                <a:gd name="connsiteX3" fmla="*/ 6724 w 10054"/>
                <a:gd name="connsiteY3" fmla="*/ 10072 h 10072"/>
                <a:gd name="connsiteX4" fmla="*/ 0 w 10054"/>
                <a:gd name="connsiteY4" fmla="*/ 9978 h 10072"/>
                <a:gd name="connsiteX0" fmla="*/ 0 w 10054"/>
                <a:gd name="connsiteY0" fmla="*/ 9978 h 10072"/>
                <a:gd name="connsiteX1" fmla="*/ 3181 w 10054"/>
                <a:gd name="connsiteY1" fmla="*/ 0 h 10072"/>
                <a:gd name="connsiteX2" fmla="*/ 10054 w 10054"/>
                <a:gd name="connsiteY2" fmla="*/ 0 h 10072"/>
                <a:gd name="connsiteX3" fmla="*/ 6887 w 10054"/>
                <a:gd name="connsiteY3" fmla="*/ 10072 h 10072"/>
                <a:gd name="connsiteX4" fmla="*/ 0 w 10054"/>
                <a:gd name="connsiteY4" fmla="*/ 9978 h 10072"/>
                <a:gd name="connsiteX0" fmla="*/ 0 w 10054"/>
                <a:gd name="connsiteY0" fmla="*/ 10090 h 10090"/>
                <a:gd name="connsiteX1" fmla="*/ 3181 w 10054"/>
                <a:gd name="connsiteY1" fmla="*/ 0 h 10090"/>
                <a:gd name="connsiteX2" fmla="*/ 10054 w 10054"/>
                <a:gd name="connsiteY2" fmla="*/ 0 h 10090"/>
                <a:gd name="connsiteX3" fmla="*/ 6887 w 10054"/>
                <a:gd name="connsiteY3" fmla="*/ 10072 h 10090"/>
                <a:gd name="connsiteX4" fmla="*/ 0 w 10054"/>
                <a:gd name="connsiteY4" fmla="*/ 10090 h 1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4" h="10090">
                  <a:moveTo>
                    <a:pt x="0" y="10090"/>
                  </a:moveTo>
                  <a:lnTo>
                    <a:pt x="3181" y="0"/>
                  </a:lnTo>
                  <a:lnTo>
                    <a:pt x="10054" y="0"/>
                  </a:lnTo>
                  <a:lnTo>
                    <a:pt x="6887" y="10072"/>
                  </a:lnTo>
                  <a:lnTo>
                    <a:pt x="0" y="1009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Data 15">
              <a:extLst>
                <a:ext uri="{FF2B5EF4-FFF2-40B4-BE49-F238E27FC236}">
                  <a16:creationId xmlns:a16="http://schemas.microsoft.com/office/drawing/2014/main" id="{C5CE7D6B-66C8-CDC8-F81C-045DCC8AAE71}"/>
                </a:ext>
              </a:extLst>
            </p:cNvPr>
            <p:cNvSpPr/>
            <p:nvPr userDrawn="1"/>
          </p:nvSpPr>
          <p:spPr>
            <a:xfrm>
              <a:off x="2532833" y="5162617"/>
              <a:ext cx="1124767" cy="85635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556"/>
                <a:gd name="connsiteY0" fmla="*/ 9609 h 10000"/>
                <a:gd name="connsiteX1" fmla="*/ 3556 w 11556"/>
                <a:gd name="connsiteY1" fmla="*/ 0 h 10000"/>
                <a:gd name="connsiteX2" fmla="*/ 11556 w 11556"/>
                <a:gd name="connsiteY2" fmla="*/ 0 h 10000"/>
                <a:gd name="connsiteX3" fmla="*/ 9556 w 11556"/>
                <a:gd name="connsiteY3" fmla="*/ 10000 h 10000"/>
                <a:gd name="connsiteX4" fmla="*/ 0 w 11556"/>
                <a:gd name="connsiteY4" fmla="*/ 9609 h 10000"/>
                <a:gd name="connsiteX0" fmla="*/ 0 w 11556"/>
                <a:gd name="connsiteY0" fmla="*/ 9609 h 9609"/>
                <a:gd name="connsiteX1" fmla="*/ 3556 w 11556"/>
                <a:gd name="connsiteY1" fmla="*/ 0 h 9609"/>
                <a:gd name="connsiteX2" fmla="*/ 11556 w 11556"/>
                <a:gd name="connsiteY2" fmla="*/ 0 h 9609"/>
                <a:gd name="connsiteX3" fmla="*/ 8830 w 11556"/>
                <a:gd name="connsiteY3" fmla="*/ 9497 h 9609"/>
                <a:gd name="connsiteX4" fmla="*/ 0 w 11556"/>
                <a:gd name="connsiteY4" fmla="*/ 9609 h 9609"/>
                <a:gd name="connsiteX0" fmla="*/ 0 w 10000"/>
                <a:gd name="connsiteY0" fmla="*/ 10000 h 10000"/>
                <a:gd name="connsiteX1" fmla="*/ 3077 w 10000"/>
                <a:gd name="connsiteY1" fmla="*/ 0 h 10000"/>
                <a:gd name="connsiteX2" fmla="*/ 10000 w 10000"/>
                <a:gd name="connsiteY2" fmla="*/ 0 h 10000"/>
                <a:gd name="connsiteX3" fmla="*/ 7686 w 10000"/>
                <a:gd name="connsiteY3" fmla="*/ 9941 h 10000"/>
                <a:gd name="connsiteX4" fmla="*/ 0 w 10000"/>
                <a:gd name="connsiteY4" fmla="*/ 10000 h 10000"/>
                <a:gd name="connsiteX0" fmla="*/ 0 w 10045"/>
                <a:gd name="connsiteY0" fmla="*/ 9884 h 9941"/>
                <a:gd name="connsiteX1" fmla="*/ 3122 w 10045"/>
                <a:gd name="connsiteY1" fmla="*/ 0 h 9941"/>
                <a:gd name="connsiteX2" fmla="*/ 10045 w 10045"/>
                <a:gd name="connsiteY2" fmla="*/ 0 h 9941"/>
                <a:gd name="connsiteX3" fmla="*/ 7731 w 10045"/>
                <a:gd name="connsiteY3" fmla="*/ 9941 h 9941"/>
                <a:gd name="connsiteX4" fmla="*/ 0 w 10045"/>
                <a:gd name="connsiteY4" fmla="*/ 9884 h 9941"/>
                <a:gd name="connsiteX0" fmla="*/ 0 w 9728"/>
                <a:gd name="connsiteY0" fmla="*/ 9729 h 10000"/>
                <a:gd name="connsiteX1" fmla="*/ 2836 w 9728"/>
                <a:gd name="connsiteY1" fmla="*/ 0 h 10000"/>
                <a:gd name="connsiteX2" fmla="*/ 9728 w 9728"/>
                <a:gd name="connsiteY2" fmla="*/ 0 h 10000"/>
                <a:gd name="connsiteX3" fmla="*/ 7424 w 9728"/>
                <a:gd name="connsiteY3" fmla="*/ 10000 h 10000"/>
                <a:gd name="connsiteX4" fmla="*/ 0 w 9728"/>
                <a:gd name="connsiteY4" fmla="*/ 9729 h 10000"/>
                <a:gd name="connsiteX0" fmla="*/ 0 w 10252"/>
                <a:gd name="connsiteY0" fmla="*/ 9943 h 10000"/>
                <a:gd name="connsiteX1" fmla="*/ 3167 w 10252"/>
                <a:gd name="connsiteY1" fmla="*/ 0 h 10000"/>
                <a:gd name="connsiteX2" fmla="*/ 10252 w 10252"/>
                <a:gd name="connsiteY2" fmla="*/ 0 h 10000"/>
                <a:gd name="connsiteX3" fmla="*/ 7884 w 10252"/>
                <a:gd name="connsiteY3" fmla="*/ 10000 h 10000"/>
                <a:gd name="connsiteX4" fmla="*/ 0 w 10252"/>
                <a:gd name="connsiteY4" fmla="*/ 9943 h 10000"/>
                <a:gd name="connsiteX0" fmla="*/ 0 w 10252"/>
                <a:gd name="connsiteY0" fmla="*/ 10014 h 10014"/>
                <a:gd name="connsiteX1" fmla="*/ 3167 w 10252"/>
                <a:gd name="connsiteY1" fmla="*/ 0 h 10014"/>
                <a:gd name="connsiteX2" fmla="*/ 10252 w 10252"/>
                <a:gd name="connsiteY2" fmla="*/ 0 h 10014"/>
                <a:gd name="connsiteX3" fmla="*/ 7884 w 10252"/>
                <a:gd name="connsiteY3" fmla="*/ 10000 h 10014"/>
                <a:gd name="connsiteX4" fmla="*/ 0 w 10252"/>
                <a:gd name="connsiteY4" fmla="*/ 10014 h 10014"/>
                <a:gd name="connsiteX0" fmla="*/ 0 w 10280"/>
                <a:gd name="connsiteY0" fmla="*/ 9978 h 10000"/>
                <a:gd name="connsiteX1" fmla="*/ 3195 w 10280"/>
                <a:gd name="connsiteY1" fmla="*/ 0 h 10000"/>
                <a:gd name="connsiteX2" fmla="*/ 10280 w 10280"/>
                <a:gd name="connsiteY2" fmla="*/ 0 h 10000"/>
                <a:gd name="connsiteX3" fmla="*/ 7912 w 10280"/>
                <a:gd name="connsiteY3" fmla="*/ 10000 h 10000"/>
                <a:gd name="connsiteX4" fmla="*/ 0 w 10280"/>
                <a:gd name="connsiteY4" fmla="*/ 9978 h 10000"/>
                <a:gd name="connsiteX0" fmla="*/ 0 w 10280"/>
                <a:gd name="connsiteY0" fmla="*/ 9978 h 10036"/>
                <a:gd name="connsiteX1" fmla="*/ 3195 w 10280"/>
                <a:gd name="connsiteY1" fmla="*/ 0 h 10036"/>
                <a:gd name="connsiteX2" fmla="*/ 10280 w 10280"/>
                <a:gd name="connsiteY2" fmla="*/ 0 h 10036"/>
                <a:gd name="connsiteX3" fmla="*/ 7464 w 10280"/>
                <a:gd name="connsiteY3" fmla="*/ 10036 h 10036"/>
                <a:gd name="connsiteX4" fmla="*/ 0 w 10280"/>
                <a:gd name="connsiteY4" fmla="*/ 9978 h 10036"/>
                <a:gd name="connsiteX0" fmla="*/ 0 w 10280"/>
                <a:gd name="connsiteY0" fmla="*/ 9978 h 10036"/>
                <a:gd name="connsiteX1" fmla="*/ 3195 w 10280"/>
                <a:gd name="connsiteY1" fmla="*/ 0 h 10036"/>
                <a:gd name="connsiteX2" fmla="*/ 10280 w 10280"/>
                <a:gd name="connsiteY2" fmla="*/ 0 h 10036"/>
                <a:gd name="connsiteX3" fmla="*/ 7212 w 10280"/>
                <a:gd name="connsiteY3" fmla="*/ 10036 h 10036"/>
                <a:gd name="connsiteX4" fmla="*/ 0 w 10280"/>
                <a:gd name="connsiteY4" fmla="*/ 9978 h 10036"/>
                <a:gd name="connsiteX0" fmla="*/ 0 w 10280"/>
                <a:gd name="connsiteY0" fmla="*/ 9978 h 10072"/>
                <a:gd name="connsiteX1" fmla="*/ 3195 w 10280"/>
                <a:gd name="connsiteY1" fmla="*/ 0 h 10072"/>
                <a:gd name="connsiteX2" fmla="*/ 10280 w 10280"/>
                <a:gd name="connsiteY2" fmla="*/ 0 h 10072"/>
                <a:gd name="connsiteX3" fmla="*/ 6960 w 10280"/>
                <a:gd name="connsiteY3" fmla="*/ 10072 h 10072"/>
                <a:gd name="connsiteX4" fmla="*/ 0 w 10280"/>
                <a:gd name="connsiteY4" fmla="*/ 9978 h 10072"/>
                <a:gd name="connsiteX0" fmla="*/ 0 w 10280"/>
                <a:gd name="connsiteY0" fmla="*/ 9978 h 10108"/>
                <a:gd name="connsiteX1" fmla="*/ 3195 w 10280"/>
                <a:gd name="connsiteY1" fmla="*/ 0 h 10108"/>
                <a:gd name="connsiteX2" fmla="*/ 10280 w 10280"/>
                <a:gd name="connsiteY2" fmla="*/ 0 h 10108"/>
                <a:gd name="connsiteX3" fmla="*/ 6484 w 10280"/>
                <a:gd name="connsiteY3" fmla="*/ 10108 h 10108"/>
                <a:gd name="connsiteX4" fmla="*/ 0 w 10280"/>
                <a:gd name="connsiteY4" fmla="*/ 9978 h 10108"/>
                <a:gd name="connsiteX0" fmla="*/ 0 w 10280"/>
                <a:gd name="connsiteY0" fmla="*/ 9978 h 9978"/>
                <a:gd name="connsiteX1" fmla="*/ 3195 w 10280"/>
                <a:gd name="connsiteY1" fmla="*/ 0 h 9978"/>
                <a:gd name="connsiteX2" fmla="*/ 10280 w 10280"/>
                <a:gd name="connsiteY2" fmla="*/ 0 h 9978"/>
                <a:gd name="connsiteX3" fmla="*/ 6960 w 10280"/>
                <a:gd name="connsiteY3" fmla="*/ 9965 h 9978"/>
                <a:gd name="connsiteX4" fmla="*/ 0 w 10280"/>
                <a:gd name="connsiteY4" fmla="*/ 9978 h 9978"/>
                <a:gd name="connsiteX0" fmla="*/ 0 w 10027"/>
                <a:gd name="connsiteY0" fmla="*/ 9857 h 9987"/>
                <a:gd name="connsiteX1" fmla="*/ 3135 w 10027"/>
                <a:gd name="connsiteY1" fmla="*/ 0 h 9987"/>
                <a:gd name="connsiteX2" fmla="*/ 10027 w 10027"/>
                <a:gd name="connsiteY2" fmla="*/ 0 h 9987"/>
                <a:gd name="connsiteX3" fmla="*/ 6797 w 10027"/>
                <a:gd name="connsiteY3" fmla="*/ 9987 h 9987"/>
                <a:gd name="connsiteX4" fmla="*/ 0 w 10027"/>
                <a:gd name="connsiteY4" fmla="*/ 9857 h 9987"/>
                <a:gd name="connsiteX0" fmla="*/ 0 w 10027"/>
                <a:gd name="connsiteY0" fmla="*/ 10013 h 10013"/>
                <a:gd name="connsiteX1" fmla="*/ 3154 w 10027"/>
                <a:gd name="connsiteY1" fmla="*/ 0 h 10013"/>
                <a:gd name="connsiteX2" fmla="*/ 10027 w 10027"/>
                <a:gd name="connsiteY2" fmla="*/ 0 h 10013"/>
                <a:gd name="connsiteX3" fmla="*/ 6806 w 10027"/>
                <a:gd name="connsiteY3" fmla="*/ 10000 h 10013"/>
                <a:gd name="connsiteX4" fmla="*/ 0 w 10027"/>
                <a:gd name="connsiteY4" fmla="*/ 10013 h 10013"/>
                <a:gd name="connsiteX0" fmla="*/ 0 w 10000"/>
                <a:gd name="connsiteY0" fmla="*/ 9906 h 10000"/>
                <a:gd name="connsiteX1" fmla="*/ 3127 w 10000"/>
                <a:gd name="connsiteY1" fmla="*/ 0 h 10000"/>
                <a:gd name="connsiteX2" fmla="*/ 10000 w 10000"/>
                <a:gd name="connsiteY2" fmla="*/ 0 h 10000"/>
                <a:gd name="connsiteX3" fmla="*/ 6779 w 10000"/>
                <a:gd name="connsiteY3" fmla="*/ 10000 h 10000"/>
                <a:gd name="connsiteX4" fmla="*/ 0 w 10000"/>
                <a:gd name="connsiteY4" fmla="*/ 9906 h 10000"/>
                <a:gd name="connsiteX0" fmla="*/ 0 w 10054"/>
                <a:gd name="connsiteY0" fmla="*/ 9978 h 10000"/>
                <a:gd name="connsiteX1" fmla="*/ 3181 w 10054"/>
                <a:gd name="connsiteY1" fmla="*/ 0 h 10000"/>
                <a:gd name="connsiteX2" fmla="*/ 10054 w 10054"/>
                <a:gd name="connsiteY2" fmla="*/ 0 h 10000"/>
                <a:gd name="connsiteX3" fmla="*/ 6833 w 10054"/>
                <a:gd name="connsiteY3" fmla="*/ 10000 h 10000"/>
                <a:gd name="connsiteX4" fmla="*/ 0 w 10054"/>
                <a:gd name="connsiteY4" fmla="*/ 9978 h 10000"/>
                <a:gd name="connsiteX0" fmla="*/ 0 w 10054"/>
                <a:gd name="connsiteY0" fmla="*/ 9978 h 10072"/>
                <a:gd name="connsiteX1" fmla="*/ 3181 w 10054"/>
                <a:gd name="connsiteY1" fmla="*/ 0 h 10072"/>
                <a:gd name="connsiteX2" fmla="*/ 10054 w 10054"/>
                <a:gd name="connsiteY2" fmla="*/ 0 h 10072"/>
                <a:gd name="connsiteX3" fmla="*/ 6724 w 10054"/>
                <a:gd name="connsiteY3" fmla="*/ 10072 h 10072"/>
                <a:gd name="connsiteX4" fmla="*/ 0 w 10054"/>
                <a:gd name="connsiteY4" fmla="*/ 9978 h 10072"/>
                <a:gd name="connsiteX0" fmla="*/ 0 w 10054"/>
                <a:gd name="connsiteY0" fmla="*/ 9978 h 10072"/>
                <a:gd name="connsiteX1" fmla="*/ 3181 w 10054"/>
                <a:gd name="connsiteY1" fmla="*/ 0 h 10072"/>
                <a:gd name="connsiteX2" fmla="*/ 10054 w 10054"/>
                <a:gd name="connsiteY2" fmla="*/ 0 h 10072"/>
                <a:gd name="connsiteX3" fmla="*/ 6887 w 10054"/>
                <a:gd name="connsiteY3" fmla="*/ 10072 h 10072"/>
                <a:gd name="connsiteX4" fmla="*/ 0 w 10054"/>
                <a:gd name="connsiteY4" fmla="*/ 9978 h 10072"/>
                <a:gd name="connsiteX0" fmla="*/ 0 w 10054"/>
                <a:gd name="connsiteY0" fmla="*/ 10090 h 10090"/>
                <a:gd name="connsiteX1" fmla="*/ 3181 w 10054"/>
                <a:gd name="connsiteY1" fmla="*/ 0 h 10090"/>
                <a:gd name="connsiteX2" fmla="*/ 10054 w 10054"/>
                <a:gd name="connsiteY2" fmla="*/ 0 h 10090"/>
                <a:gd name="connsiteX3" fmla="*/ 6887 w 10054"/>
                <a:gd name="connsiteY3" fmla="*/ 10072 h 10090"/>
                <a:gd name="connsiteX4" fmla="*/ 0 w 10054"/>
                <a:gd name="connsiteY4" fmla="*/ 10090 h 1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54" h="10090">
                  <a:moveTo>
                    <a:pt x="0" y="10090"/>
                  </a:moveTo>
                  <a:lnTo>
                    <a:pt x="3181" y="0"/>
                  </a:lnTo>
                  <a:lnTo>
                    <a:pt x="10054" y="0"/>
                  </a:lnTo>
                  <a:lnTo>
                    <a:pt x="6887" y="10072"/>
                  </a:lnTo>
                  <a:lnTo>
                    <a:pt x="0" y="1009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63E6F48D-E972-0E38-A78B-79E32C27C4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1" y="555378"/>
            <a:ext cx="10631032" cy="62523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646109B7-0307-A867-005D-5186DF5BF9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711" y="1334620"/>
            <a:ext cx="539432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8917E17-63C5-644E-7FD6-A2FB5FA4287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35713" y="1335088"/>
            <a:ext cx="5497512" cy="468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8646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aph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F6FF-7601-626B-0772-898A1CFA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Process 13">
            <a:extLst>
              <a:ext uri="{FF2B5EF4-FFF2-40B4-BE49-F238E27FC236}">
                <a16:creationId xmlns:a16="http://schemas.microsoft.com/office/drawing/2014/main" id="{457D6A4B-AE34-80B9-C97A-DF8F1DE054CF}"/>
              </a:ext>
            </a:extLst>
          </p:cNvPr>
          <p:cNvSpPr/>
          <p:nvPr userDrawn="1"/>
        </p:nvSpPr>
        <p:spPr>
          <a:xfrm>
            <a:off x="-6141" y="3709444"/>
            <a:ext cx="5764390" cy="2363917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7559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120"/>
              <a:gd name="connsiteX1" fmla="*/ 10000 w 10000"/>
              <a:gd name="connsiteY1" fmla="*/ 0 h 10120"/>
              <a:gd name="connsiteX2" fmla="*/ 8394 w 10000"/>
              <a:gd name="connsiteY2" fmla="*/ 10120 h 10120"/>
              <a:gd name="connsiteX3" fmla="*/ 0 w 10000"/>
              <a:gd name="connsiteY3" fmla="*/ 10000 h 10120"/>
              <a:gd name="connsiteX4" fmla="*/ 0 w 10000"/>
              <a:gd name="connsiteY4" fmla="*/ 0 h 10120"/>
              <a:gd name="connsiteX0" fmla="*/ 0 w 10000"/>
              <a:gd name="connsiteY0" fmla="*/ 0 h 10077"/>
              <a:gd name="connsiteX1" fmla="*/ 10000 w 10000"/>
              <a:gd name="connsiteY1" fmla="*/ 0 h 10077"/>
              <a:gd name="connsiteX2" fmla="*/ 8253 w 10000"/>
              <a:gd name="connsiteY2" fmla="*/ 10077 h 10077"/>
              <a:gd name="connsiteX3" fmla="*/ 0 w 10000"/>
              <a:gd name="connsiteY3" fmla="*/ 10000 h 10077"/>
              <a:gd name="connsiteX4" fmla="*/ 0 w 10000"/>
              <a:gd name="connsiteY4" fmla="*/ 0 h 10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77">
                <a:moveTo>
                  <a:pt x="0" y="0"/>
                </a:moveTo>
                <a:lnTo>
                  <a:pt x="10000" y="0"/>
                </a:lnTo>
                <a:lnTo>
                  <a:pt x="8253" y="10077"/>
                </a:lnTo>
                <a:lnTo>
                  <a:pt x="0" y="1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95879863-D070-1A68-841F-F3D658EE40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710" y="4036432"/>
            <a:ext cx="310832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SUBJECT HIGHLIGHT ALL CAPS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6C4DF0EA-56C2-B0A0-2828-423BCD9F469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710" y="4463478"/>
            <a:ext cx="4153560" cy="1460500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05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subject highlight body copy use Century Gothic at point size 10.5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mini.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E8CD77F8-3DB1-C6C6-F1A0-BCA4AFAF0D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7711" y="1834585"/>
            <a:ext cx="5486400" cy="198237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F942BEB-118A-4F60-6075-B1FDE5AF50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1" y="555378"/>
            <a:ext cx="11190463" cy="62523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A1795F1-5034-6E4F-2873-715AC19F82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711" y="1334620"/>
            <a:ext cx="539432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881C90-6F90-72B0-A7D5-D5125EE19C8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357938" y="1335088"/>
            <a:ext cx="5507037" cy="4738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17211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Graph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F6FF-7601-626B-0772-898A1CFA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E8CD77F8-3DB1-C6C6-F1A0-BCA4AFAF0D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7711" y="2838924"/>
            <a:ext cx="5486400" cy="198237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F942BEB-118A-4F60-6075-B1FDE5AF50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2" y="495418"/>
            <a:ext cx="10120296" cy="1318392"/>
          </a:xfrm>
        </p:spPr>
        <p:txBody>
          <a:bodyPr anchor="t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A1795F1-5034-6E4F-2873-715AC19F82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711" y="2338959"/>
            <a:ext cx="539432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881C90-6F90-72B0-A7D5-D5125EE19C8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357938" y="2355557"/>
            <a:ext cx="5507037" cy="42128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C233C3A-04F7-ECD7-9F79-6358AAACF347}"/>
              </a:ext>
            </a:extLst>
          </p:cNvPr>
          <p:cNvCxnSpPr>
            <a:cxnSpLocks/>
          </p:cNvCxnSpPr>
          <p:nvPr userDrawn="1"/>
        </p:nvCxnSpPr>
        <p:spPr>
          <a:xfrm flipH="1">
            <a:off x="11213240" y="-29980"/>
            <a:ext cx="494078" cy="1188823"/>
          </a:xfrm>
          <a:prstGeom prst="line">
            <a:avLst/>
          </a:prstGeom>
          <a:noFill/>
          <a:ln w="19050" cap="flat" cmpd="sng" algn="ctr">
            <a:solidFill>
              <a:srgbClr val="FE8000"/>
            </a:solidFill>
            <a:prstDash val="solid"/>
            <a:miter lim="800000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A833FA8-B5F9-6B8E-9A87-4809EBDC68FD}"/>
              </a:ext>
            </a:extLst>
          </p:cNvPr>
          <p:cNvCxnSpPr>
            <a:cxnSpLocks/>
          </p:cNvCxnSpPr>
          <p:nvPr userDrawn="1"/>
        </p:nvCxnSpPr>
        <p:spPr>
          <a:xfrm flipH="1">
            <a:off x="10790453" y="-29980"/>
            <a:ext cx="647042" cy="1523122"/>
          </a:xfrm>
          <a:prstGeom prst="line">
            <a:avLst/>
          </a:prstGeom>
          <a:noFill/>
          <a:ln w="19050" cap="flat" cmpd="sng" algn="ctr">
            <a:solidFill>
              <a:srgbClr val="7AADC2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2937043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5 with Ca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0E82E2-BC18-8F6D-E9BA-0040D00B9F4A}"/>
              </a:ext>
            </a:extLst>
          </p:cNvPr>
          <p:cNvSpPr/>
          <p:nvPr userDrawn="1"/>
        </p:nvSpPr>
        <p:spPr>
          <a:xfrm>
            <a:off x="10373248" y="959370"/>
            <a:ext cx="1383304" cy="51912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6D92E1-B50E-6C29-BF01-91CF773F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1" y="430684"/>
            <a:ext cx="5218853" cy="146050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F6FF-7601-626B-0772-898A1CFA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43C43ACA-7136-8867-153E-6BDC75141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711" y="1933244"/>
            <a:ext cx="543570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3CAD88-5906-736D-17D5-F99FDBCE40E8}"/>
              </a:ext>
            </a:extLst>
          </p:cNvPr>
          <p:cNvSpPr/>
          <p:nvPr userDrawn="1"/>
        </p:nvSpPr>
        <p:spPr>
          <a:xfrm>
            <a:off x="8735057" y="955516"/>
            <a:ext cx="1383304" cy="5191290"/>
          </a:xfrm>
          <a:prstGeom prst="rect">
            <a:avLst/>
          </a:prstGeom>
          <a:solidFill>
            <a:srgbClr val="151D1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4AA480AD-91E3-1444-DEB2-48E97BC343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956731" y="275456"/>
            <a:ext cx="2977242" cy="6473772"/>
          </a:xfrm>
          <a:prstGeom prst="rect">
            <a:avLst/>
          </a:prstGeom>
        </p:spPr>
      </p:pic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B028DC5C-9D6B-DC31-9203-192AD51B2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191046" y="3792393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493BD0F2-4E77-A059-DA02-71709CC0375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844339" y="3792393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</a:t>
            </a:r>
            <a:endParaRPr lang="en-US" dirty="0"/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623036D3-724B-FFA5-7E88-D8FDCB4DF39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497632" y="3792393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</a:t>
            </a:r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3C042D6-B588-F3B3-9AB2-8B1E3A2B3F90}"/>
              </a:ext>
            </a:extLst>
          </p:cNvPr>
          <p:cNvSpPr txBox="1"/>
          <p:nvPr userDrawn="1"/>
        </p:nvSpPr>
        <p:spPr>
          <a:xfrm>
            <a:off x="7506143" y="2957514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8CE4EC1-8312-98FF-B33D-A26F60946CCF}"/>
              </a:ext>
            </a:extLst>
          </p:cNvPr>
          <p:cNvSpPr txBox="1"/>
          <p:nvPr userDrawn="1"/>
        </p:nvSpPr>
        <p:spPr>
          <a:xfrm>
            <a:off x="9155869" y="2943867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chemeClr val="bg1"/>
                </a:solidFill>
                <a:latin typeface="Garamond" panose="02020404030301010803" pitchFamily="18" charset="0"/>
              </a:rPr>
              <a:t>2.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1B9659E-39FC-A469-238D-F99F08218531}"/>
              </a:ext>
            </a:extLst>
          </p:cNvPr>
          <p:cNvSpPr txBox="1"/>
          <p:nvPr userDrawn="1"/>
        </p:nvSpPr>
        <p:spPr>
          <a:xfrm>
            <a:off x="10791947" y="2943867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chemeClr val="bg1"/>
                </a:solidFill>
                <a:latin typeface="Garamond" panose="02020404030301010803" pitchFamily="18" charset="0"/>
              </a:rPr>
              <a:t>3.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381CFF9E-E59D-BDF7-C2A6-AE4EEC6FDC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4776" y="2505456"/>
            <a:ext cx="5438640" cy="323885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endParaRPr lang="en-US" dirty="0"/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   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minim.</a:t>
            </a:r>
          </a:p>
        </p:txBody>
      </p:sp>
    </p:spTree>
    <p:extLst>
      <p:ext uri="{BB962C8B-B14F-4D97-AF65-F5344CB8AC3E}">
        <p14:creationId xmlns:p14="http://schemas.microsoft.com/office/powerpoint/2010/main" val="2974103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 with Ca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F6FF-7601-626B-0772-898A1CFA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833DD3-1B46-168A-14FA-55271EE44977}"/>
              </a:ext>
            </a:extLst>
          </p:cNvPr>
          <p:cNvSpPr/>
          <p:nvPr userDrawn="1"/>
        </p:nvSpPr>
        <p:spPr>
          <a:xfrm>
            <a:off x="10520800" y="940526"/>
            <a:ext cx="1156927" cy="519129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A29CC9-DE64-56C9-E059-4797426476E8}"/>
              </a:ext>
            </a:extLst>
          </p:cNvPr>
          <p:cNvSpPr/>
          <p:nvPr userDrawn="1"/>
        </p:nvSpPr>
        <p:spPr>
          <a:xfrm>
            <a:off x="9149717" y="940526"/>
            <a:ext cx="1156927" cy="51912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3CAD88-5906-736D-17D5-F99FDBCE40E8}"/>
              </a:ext>
            </a:extLst>
          </p:cNvPr>
          <p:cNvSpPr/>
          <p:nvPr userDrawn="1"/>
        </p:nvSpPr>
        <p:spPr>
          <a:xfrm>
            <a:off x="7775688" y="940526"/>
            <a:ext cx="1156927" cy="5191290"/>
          </a:xfrm>
          <a:prstGeom prst="rect">
            <a:avLst/>
          </a:prstGeom>
          <a:solidFill>
            <a:srgbClr val="151D1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4AA480AD-91E3-1444-DEB2-48E97BC343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82173" y="275456"/>
            <a:ext cx="2977243" cy="6473772"/>
          </a:xfrm>
          <a:prstGeom prst="rect">
            <a:avLst/>
          </a:prstGeom>
        </p:spPr>
      </p:pic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B028DC5C-9D6B-DC31-9203-192AD51B2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12051" y="3792393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493BD0F2-4E77-A059-DA02-71709CC0375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042" y="3792393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</a:t>
            </a:r>
            <a:endParaRPr lang="en-US" dirty="0"/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623036D3-724B-FFA5-7E88-D8FDCB4DF39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76033" y="3792393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</a:t>
            </a:r>
            <a:endParaRPr lang="en-US" dirty="0"/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21AA350B-E19A-C3EA-7085-ED879D85498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558024" y="3792393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</a:t>
            </a:r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3C042D6-B588-F3B3-9AB2-8B1E3A2B3F90}"/>
              </a:ext>
            </a:extLst>
          </p:cNvPr>
          <p:cNvSpPr txBox="1"/>
          <p:nvPr userDrawn="1"/>
        </p:nvSpPr>
        <p:spPr>
          <a:xfrm>
            <a:off x="6727148" y="2957514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8CE4EC1-8312-98FF-B33D-A26F60946CCF}"/>
              </a:ext>
            </a:extLst>
          </p:cNvPr>
          <p:cNvSpPr txBox="1"/>
          <p:nvPr userDrawn="1"/>
        </p:nvSpPr>
        <p:spPr>
          <a:xfrm>
            <a:off x="8105572" y="2943867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chemeClr val="bg1"/>
                </a:solidFill>
                <a:latin typeface="Garamond" panose="02020404030301010803" pitchFamily="18" charset="0"/>
              </a:rPr>
              <a:t>2.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1B9659E-39FC-A469-238D-F99F08218531}"/>
              </a:ext>
            </a:extLst>
          </p:cNvPr>
          <p:cNvSpPr txBox="1"/>
          <p:nvPr userDrawn="1"/>
        </p:nvSpPr>
        <p:spPr>
          <a:xfrm>
            <a:off x="9470348" y="2943867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chemeClr val="bg1"/>
                </a:solidFill>
                <a:latin typeface="Garamond" panose="02020404030301010803" pitchFamily="18" charset="0"/>
              </a:rPr>
              <a:t>3.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57AA18C-CCE7-143F-48E5-B6533ED251E3}"/>
              </a:ext>
            </a:extLst>
          </p:cNvPr>
          <p:cNvSpPr txBox="1"/>
          <p:nvPr userDrawn="1"/>
        </p:nvSpPr>
        <p:spPr>
          <a:xfrm>
            <a:off x="10876068" y="2957515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chemeClr val="bg1"/>
                </a:solidFill>
                <a:latin typeface="Garamond" panose="02020404030301010803" pitchFamily="18" charset="0"/>
              </a:rPr>
              <a:t>4.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6F7E803-7C93-93CC-461C-F5EB13120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1" y="430684"/>
            <a:ext cx="5438640" cy="146050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CBA7E198-8851-3987-2A8B-4C483C75DBF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711" y="1933244"/>
            <a:ext cx="543570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4DCCC16B-042A-CA26-092B-78C1161E65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4776" y="2505456"/>
            <a:ext cx="5438640" cy="323885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endParaRPr lang="en-US" dirty="0"/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 magna </a:t>
            </a:r>
            <a:r>
              <a:rPr lang="en-US" dirty="0" err="1"/>
              <a:t>aliqua</a:t>
            </a:r>
            <a:r>
              <a:rPr lang="en-US" dirty="0"/>
              <a:t>.            Ut </a:t>
            </a:r>
            <a:r>
              <a:rPr lang="en-US" dirty="0" err="1"/>
              <a:t>enim</a:t>
            </a:r>
            <a:r>
              <a:rPr lang="en-US" dirty="0"/>
              <a:t> ad minim.</a:t>
            </a:r>
          </a:p>
        </p:txBody>
      </p:sp>
    </p:spTree>
    <p:extLst>
      <p:ext uri="{BB962C8B-B14F-4D97-AF65-F5344CB8AC3E}">
        <p14:creationId xmlns:p14="http://schemas.microsoft.com/office/powerpoint/2010/main" val="4020982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5 with Call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F6FF-7601-626B-0772-898A1CFA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833DD3-1B46-168A-14FA-55271EE44977}"/>
              </a:ext>
            </a:extLst>
          </p:cNvPr>
          <p:cNvSpPr/>
          <p:nvPr userDrawn="1"/>
        </p:nvSpPr>
        <p:spPr>
          <a:xfrm>
            <a:off x="9337459" y="953973"/>
            <a:ext cx="1156927" cy="519129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7A29CC9-DE64-56C9-E059-4797426476E8}"/>
              </a:ext>
            </a:extLst>
          </p:cNvPr>
          <p:cNvSpPr/>
          <p:nvPr userDrawn="1"/>
        </p:nvSpPr>
        <p:spPr>
          <a:xfrm>
            <a:off x="7966376" y="953973"/>
            <a:ext cx="1156927" cy="51912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3CAD88-5906-736D-17D5-F99FDBCE40E8}"/>
              </a:ext>
            </a:extLst>
          </p:cNvPr>
          <p:cNvSpPr/>
          <p:nvPr userDrawn="1"/>
        </p:nvSpPr>
        <p:spPr>
          <a:xfrm>
            <a:off x="6592347" y="953973"/>
            <a:ext cx="1156927" cy="51912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4AA480AD-91E3-1444-DEB2-48E97BC343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8832" y="288903"/>
            <a:ext cx="2977243" cy="6473772"/>
          </a:xfrm>
          <a:prstGeom prst="rect">
            <a:avLst/>
          </a:prstGeom>
        </p:spPr>
      </p:pic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B028DC5C-9D6B-DC31-9203-192AD51B2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234761" y="3733800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493BD0F2-4E77-A059-DA02-71709CC0375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98786" y="3733800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</a:t>
            </a:r>
            <a:endParaRPr lang="en-US" dirty="0"/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623036D3-724B-FFA5-7E88-D8FDCB4DF39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962811" y="3733800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</a:t>
            </a:r>
            <a:endParaRPr lang="en-US" dirty="0"/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21AA350B-E19A-C3EA-7085-ED879D85498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26836" y="3733800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</a:t>
            </a:r>
            <a:endParaRPr 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3C042D6-B588-F3B3-9AB2-8B1E3A2B3F90}"/>
              </a:ext>
            </a:extLst>
          </p:cNvPr>
          <p:cNvSpPr txBox="1"/>
          <p:nvPr userDrawn="1"/>
        </p:nvSpPr>
        <p:spPr>
          <a:xfrm>
            <a:off x="5543807" y="2970961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8CE4EC1-8312-98FF-B33D-A26F60946CCF}"/>
              </a:ext>
            </a:extLst>
          </p:cNvPr>
          <p:cNvSpPr txBox="1"/>
          <p:nvPr userDrawn="1"/>
        </p:nvSpPr>
        <p:spPr>
          <a:xfrm>
            <a:off x="6922231" y="2957314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chemeClr val="bg1"/>
                </a:solidFill>
                <a:latin typeface="Garamond" panose="02020404030301010803" pitchFamily="18" charset="0"/>
              </a:rPr>
              <a:t>2.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1B9659E-39FC-A469-238D-F99F08218531}"/>
              </a:ext>
            </a:extLst>
          </p:cNvPr>
          <p:cNvSpPr txBox="1"/>
          <p:nvPr userDrawn="1"/>
        </p:nvSpPr>
        <p:spPr>
          <a:xfrm>
            <a:off x="8287007" y="2957314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chemeClr val="bg1"/>
                </a:solidFill>
                <a:latin typeface="Garamond" panose="02020404030301010803" pitchFamily="18" charset="0"/>
              </a:rPr>
              <a:t>3.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57AA18C-CCE7-143F-48E5-B6533ED251E3}"/>
              </a:ext>
            </a:extLst>
          </p:cNvPr>
          <p:cNvSpPr txBox="1"/>
          <p:nvPr userDrawn="1"/>
        </p:nvSpPr>
        <p:spPr>
          <a:xfrm>
            <a:off x="9692727" y="2970962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chemeClr val="bg1"/>
                </a:solidFill>
                <a:latin typeface="Garamond" panose="02020404030301010803" pitchFamily="18" charset="0"/>
              </a:rPr>
              <a:t>4.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7502C4-F31D-6742-1E4B-F83480CC13AC}"/>
              </a:ext>
            </a:extLst>
          </p:cNvPr>
          <p:cNvSpPr/>
          <p:nvPr userDrawn="1"/>
        </p:nvSpPr>
        <p:spPr>
          <a:xfrm>
            <a:off x="10716491" y="951346"/>
            <a:ext cx="1156927" cy="519129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0">
            <a:extLst>
              <a:ext uri="{FF2B5EF4-FFF2-40B4-BE49-F238E27FC236}">
                <a16:creationId xmlns:a16="http://schemas.microsoft.com/office/drawing/2014/main" id="{FCB4EDAE-4BBC-945E-6D7A-ACF37D58764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690860" y="3733800"/>
            <a:ext cx="1156926" cy="233942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9B6F38-2D75-809D-A71E-78DE856E8B17}"/>
              </a:ext>
            </a:extLst>
          </p:cNvPr>
          <p:cNvSpPr txBox="1"/>
          <p:nvPr userDrawn="1"/>
        </p:nvSpPr>
        <p:spPr>
          <a:xfrm>
            <a:off x="11049000" y="2971800"/>
            <a:ext cx="52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>
                <a:solidFill>
                  <a:schemeClr val="bg1"/>
                </a:solidFill>
                <a:latin typeface="Garamond" panose="02020404030301010803" pitchFamily="18" charset="0"/>
              </a:rPr>
              <a:t>5.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95D4399-FED0-44B6-58E6-9A3BAC7D26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1" y="430684"/>
            <a:ext cx="5438640" cy="146050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63C71BB-B925-11C1-A18E-82684F6E52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711" y="1933244"/>
            <a:ext cx="543570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FAA1071D-F55C-BC6B-0BEF-87CA65B68E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4776" y="2505456"/>
            <a:ext cx="3796187" cy="3637180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endParaRPr lang="en-US" dirty="0"/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.</a:t>
            </a:r>
          </a:p>
        </p:txBody>
      </p:sp>
    </p:spTree>
    <p:extLst>
      <p:ext uri="{BB962C8B-B14F-4D97-AF65-F5344CB8AC3E}">
        <p14:creationId xmlns:p14="http://schemas.microsoft.com/office/powerpoint/2010/main" val="177061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765A744E-4CBD-209D-E294-AAADFB600EA8}"/>
              </a:ext>
            </a:extLst>
          </p:cNvPr>
          <p:cNvSpPr/>
          <p:nvPr userDrawn="1"/>
        </p:nvSpPr>
        <p:spPr>
          <a:xfrm flipH="1">
            <a:off x="5936342" y="3026664"/>
            <a:ext cx="6255657" cy="3831336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F6E5D13-1DA9-8235-B607-6EA29527CD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2800" y="1226993"/>
            <a:ext cx="5123543" cy="885371"/>
          </a:xfrm>
        </p:spPr>
        <p:txBody>
          <a:bodyPr anchor="b">
            <a:noAutofit/>
          </a:bodyPr>
          <a:lstStyle>
            <a:lvl1pPr algn="l"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2025 HEALTHCARE DELIVERY &amp; INNOVATION CONFERENCE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8410DEA9-2677-D9AC-6B4A-E4AC3609F31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799" y="2391354"/>
            <a:ext cx="8218311" cy="2086195"/>
          </a:xfrm>
        </p:spPr>
        <p:txBody>
          <a:bodyPr>
            <a:noAutofit/>
          </a:bodyPr>
          <a:lstStyle>
            <a:lvl1pPr marL="0" indent="0" algn="l">
              <a:lnSpc>
                <a:spcPts val="5000"/>
              </a:lnSpc>
              <a:buNone/>
              <a:defRPr sz="6000" b="0" i="0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Headline </a:t>
            </a:r>
            <a:br>
              <a:rPr lang="en-US" dirty="0"/>
            </a:br>
            <a:r>
              <a:rPr lang="en-US" dirty="0"/>
              <a:t>Text to be Placed Here</a:t>
            </a:r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41CF5C54-3DC6-F61B-D0D9-B93CEB12F192}"/>
              </a:ext>
            </a:extLst>
          </p:cNvPr>
          <p:cNvSpPr/>
          <p:nvPr userDrawn="1"/>
        </p:nvSpPr>
        <p:spPr>
          <a:xfrm flipH="1" flipV="1">
            <a:off x="9848088" y="0"/>
            <a:ext cx="2343912" cy="5654386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85D14D2-761A-18C8-97F9-492861EF0C74}"/>
              </a:ext>
            </a:extLst>
          </p:cNvPr>
          <p:cNvCxnSpPr>
            <a:cxnSpLocks/>
          </p:cNvCxnSpPr>
          <p:nvPr userDrawn="1"/>
        </p:nvCxnSpPr>
        <p:spPr>
          <a:xfrm flipV="1">
            <a:off x="5376672" y="2706624"/>
            <a:ext cx="6815328" cy="4215384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5481592-F337-40A0-C352-110B5ED0349A}"/>
              </a:ext>
            </a:extLst>
          </p:cNvPr>
          <p:cNvCxnSpPr>
            <a:cxnSpLocks/>
          </p:cNvCxnSpPr>
          <p:nvPr userDrawn="1"/>
        </p:nvCxnSpPr>
        <p:spPr>
          <a:xfrm flipV="1">
            <a:off x="4800600" y="3337560"/>
            <a:ext cx="5824728" cy="358444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white letter with a blue and black background">
            <a:extLst>
              <a:ext uri="{FF2B5EF4-FFF2-40B4-BE49-F238E27FC236}">
                <a16:creationId xmlns:a16="http://schemas.microsoft.com/office/drawing/2014/main" id="{5A9B6B7E-249D-82EF-FE96-510251DF70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0343" y="5777916"/>
            <a:ext cx="1204363" cy="50705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9ADF200-E9C9-EDA1-11F5-C7D894121FF9}"/>
              </a:ext>
            </a:extLst>
          </p:cNvPr>
          <p:cNvSpPr txBox="1"/>
          <p:nvPr userDrawn="1"/>
        </p:nvSpPr>
        <p:spPr>
          <a:xfrm>
            <a:off x="1634706" y="5892942"/>
            <a:ext cx="1599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Health Law Section</a:t>
            </a:r>
          </a:p>
        </p:txBody>
      </p:sp>
    </p:spTree>
    <p:extLst>
      <p:ext uri="{BB962C8B-B14F-4D97-AF65-F5344CB8AC3E}">
        <p14:creationId xmlns:p14="http://schemas.microsoft.com/office/powerpoint/2010/main" val="865545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w view of a skyscraper&#10;&#10;Description automatically generated">
            <a:extLst>
              <a:ext uri="{FF2B5EF4-FFF2-40B4-BE49-F238E27FC236}">
                <a16:creationId xmlns:a16="http://schemas.microsoft.com/office/drawing/2014/main" id="{4C81B5A2-0BD9-9484-11BF-ADF89708B1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3064" y="-77772"/>
            <a:ext cx="12205699" cy="694764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7FABE9-E815-4495-5AC1-EDE3025D6385}"/>
              </a:ext>
            </a:extLst>
          </p:cNvPr>
          <p:cNvSpPr/>
          <p:nvPr userDrawn="1"/>
        </p:nvSpPr>
        <p:spPr>
          <a:xfrm>
            <a:off x="2080432" y="-77771"/>
            <a:ext cx="10198654" cy="6949834"/>
          </a:xfrm>
          <a:custGeom>
            <a:avLst/>
            <a:gdLst>
              <a:gd name="connsiteX0" fmla="*/ 0 w 10072098"/>
              <a:gd name="connsiteY0" fmla="*/ 0 h 6858000"/>
              <a:gd name="connsiteX1" fmla="*/ 10072098 w 10072098"/>
              <a:gd name="connsiteY1" fmla="*/ 0 h 6858000"/>
              <a:gd name="connsiteX2" fmla="*/ 10072098 w 10072098"/>
              <a:gd name="connsiteY2" fmla="*/ 6858000 h 6858000"/>
              <a:gd name="connsiteX3" fmla="*/ 0 w 10072098"/>
              <a:gd name="connsiteY3" fmla="*/ 6858000 h 6858000"/>
              <a:gd name="connsiteX4" fmla="*/ 0 w 10072098"/>
              <a:gd name="connsiteY4" fmla="*/ 0 h 6858000"/>
              <a:gd name="connsiteX0" fmla="*/ 0 w 10072098"/>
              <a:gd name="connsiteY0" fmla="*/ 0 h 6858000"/>
              <a:gd name="connsiteX1" fmla="*/ 10072098 w 10072098"/>
              <a:gd name="connsiteY1" fmla="*/ 0 h 6858000"/>
              <a:gd name="connsiteX2" fmla="*/ 10072098 w 10072098"/>
              <a:gd name="connsiteY2" fmla="*/ 6858000 h 6858000"/>
              <a:gd name="connsiteX3" fmla="*/ 2743200 w 10072098"/>
              <a:gd name="connsiteY3" fmla="*/ 6844145 h 6858000"/>
              <a:gd name="connsiteX4" fmla="*/ 0 w 10072098"/>
              <a:gd name="connsiteY4" fmla="*/ 0 h 6858000"/>
              <a:gd name="connsiteX0" fmla="*/ 0 w 10072098"/>
              <a:gd name="connsiteY0" fmla="*/ 0 h 6858000"/>
              <a:gd name="connsiteX1" fmla="*/ 10072098 w 10072098"/>
              <a:gd name="connsiteY1" fmla="*/ 0 h 6858000"/>
              <a:gd name="connsiteX2" fmla="*/ 10072098 w 10072098"/>
              <a:gd name="connsiteY2" fmla="*/ 6858000 h 6858000"/>
              <a:gd name="connsiteX3" fmla="*/ 2759179 w 10072098"/>
              <a:gd name="connsiteY3" fmla="*/ 6852166 h 6858000"/>
              <a:gd name="connsiteX4" fmla="*/ 0 w 10072098"/>
              <a:gd name="connsiteY4" fmla="*/ 0 h 6858000"/>
              <a:gd name="connsiteX0" fmla="*/ 0 w 10072098"/>
              <a:gd name="connsiteY0" fmla="*/ 0 h 6860187"/>
              <a:gd name="connsiteX1" fmla="*/ 10072098 w 10072098"/>
              <a:gd name="connsiteY1" fmla="*/ 0 h 6860187"/>
              <a:gd name="connsiteX2" fmla="*/ 10072098 w 10072098"/>
              <a:gd name="connsiteY2" fmla="*/ 6858000 h 6860187"/>
              <a:gd name="connsiteX3" fmla="*/ 2807115 w 10072098"/>
              <a:gd name="connsiteY3" fmla="*/ 6860187 h 6860187"/>
              <a:gd name="connsiteX4" fmla="*/ 0 w 10072098"/>
              <a:gd name="connsiteY4" fmla="*/ 0 h 6860187"/>
              <a:gd name="connsiteX0" fmla="*/ 0 w 10072098"/>
              <a:gd name="connsiteY0" fmla="*/ 0 h 6860187"/>
              <a:gd name="connsiteX1" fmla="*/ 10072098 w 10072098"/>
              <a:gd name="connsiteY1" fmla="*/ 0 h 6860187"/>
              <a:gd name="connsiteX2" fmla="*/ 10072098 w 10072098"/>
              <a:gd name="connsiteY2" fmla="*/ 6858000 h 6860187"/>
              <a:gd name="connsiteX3" fmla="*/ 2783147 w 10072098"/>
              <a:gd name="connsiteY3" fmla="*/ 6860187 h 6860187"/>
              <a:gd name="connsiteX4" fmla="*/ 0 w 10072098"/>
              <a:gd name="connsiteY4" fmla="*/ 0 h 686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2098" h="6860187">
                <a:moveTo>
                  <a:pt x="0" y="0"/>
                </a:moveTo>
                <a:lnTo>
                  <a:pt x="10072098" y="0"/>
                </a:lnTo>
                <a:lnTo>
                  <a:pt x="10072098" y="6858000"/>
                </a:lnTo>
                <a:lnTo>
                  <a:pt x="2783147" y="68601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alpha val="9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3EEC30-9623-0219-AA8E-23C8A6D84B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18840" y="1709739"/>
            <a:ext cx="6428609" cy="1833562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Divider Page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954AE-62FC-9EAE-FE91-BEC7D2F5B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64B7C46-E986-82D1-5859-588CD0870C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1134" y="5603821"/>
            <a:ext cx="3124020" cy="1408237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404A93F-B52A-A4E9-6B49-9F52154A0E24}"/>
              </a:ext>
            </a:extLst>
          </p:cNvPr>
          <p:cNvCxnSpPr>
            <a:cxnSpLocks/>
          </p:cNvCxnSpPr>
          <p:nvPr userDrawn="1"/>
        </p:nvCxnSpPr>
        <p:spPr>
          <a:xfrm>
            <a:off x="2465798" y="236824"/>
            <a:ext cx="1874683" cy="457627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91D987-CE84-82F1-6055-79494EDB930B}"/>
              </a:ext>
            </a:extLst>
          </p:cNvPr>
          <p:cNvCxnSpPr>
            <a:cxnSpLocks/>
          </p:cNvCxnSpPr>
          <p:nvPr userDrawn="1"/>
        </p:nvCxnSpPr>
        <p:spPr>
          <a:xfrm>
            <a:off x="3150027" y="2311685"/>
            <a:ext cx="1869719" cy="4546315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29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E49A1A4A-A89F-929D-0B83-2CA9E7F02CEC}"/>
              </a:ext>
            </a:extLst>
          </p:cNvPr>
          <p:cNvSpPr/>
          <p:nvPr userDrawn="1"/>
        </p:nvSpPr>
        <p:spPr>
          <a:xfrm flipH="1">
            <a:off x="11349564" y="4811520"/>
            <a:ext cx="839115" cy="204648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3082C-00F6-4BE0-BC76-E15BD63117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4776" y="627529"/>
            <a:ext cx="9017242" cy="93869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F680F-3D1F-6F9C-A33F-E603B824E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E07E09-6CC4-9B49-B11E-9A949A4FA2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711EF27-D412-050D-FB96-0327C74E89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4775" y="2416284"/>
            <a:ext cx="9018016" cy="332802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amet, consectetur adipiscing elit,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endParaRPr lang="en-US" dirty="0"/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   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DF129E6-A146-55F7-0F61-E399EB433C1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5547" y="1566863"/>
            <a:ext cx="9017243" cy="61753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  <p:sp>
        <p:nvSpPr>
          <p:cNvPr id="18" name="Data 15">
            <a:extLst>
              <a:ext uri="{FF2B5EF4-FFF2-40B4-BE49-F238E27FC236}">
                <a16:creationId xmlns:a16="http://schemas.microsoft.com/office/drawing/2014/main" id="{EF53997B-5C86-9E36-35CB-BFDE767F9364}"/>
              </a:ext>
            </a:extLst>
          </p:cNvPr>
          <p:cNvSpPr/>
          <p:nvPr userDrawn="1"/>
        </p:nvSpPr>
        <p:spPr>
          <a:xfrm>
            <a:off x="11349564" y="763122"/>
            <a:ext cx="2171323" cy="165316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556"/>
              <a:gd name="connsiteY0" fmla="*/ 9609 h 10000"/>
              <a:gd name="connsiteX1" fmla="*/ 3556 w 11556"/>
              <a:gd name="connsiteY1" fmla="*/ 0 h 10000"/>
              <a:gd name="connsiteX2" fmla="*/ 11556 w 11556"/>
              <a:gd name="connsiteY2" fmla="*/ 0 h 10000"/>
              <a:gd name="connsiteX3" fmla="*/ 9556 w 11556"/>
              <a:gd name="connsiteY3" fmla="*/ 10000 h 10000"/>
              <a:gd name="connsiteX4" fmla="*/ 0 w 11556"/>
              <a:gd name="connsiteY4" fmla="*/ 9609 h 10000"/>
              <a:gd name="connsiteX0" fmla="*/ 0 w 11556"/>
              <a:gd name="connsiteY0" fmla="*/ 9609 h 9609"/>
              <a:gd name="connsiteX1" fmla="*/ 3556 w 11556"/>
              <a:gd name="connsiteY1" fmla="*/ 0 h 9609"/>
              <a:gd name="connsiteX2" fmla="*/ 11556 w 11556"/>
              <a:gd name="connsiteY2" fmla="*/ 0 h 9609"/>
              <a:gd name="connsiteX3" fmla="*/ 8830 w 11556"/>
              <a:gd name="connsiteY3" fmla="*/ 9497 h 9609"/>
              <a:gd name="connsiteX4" fmla="*/ 0 w 11556"/>
              <a:gd name="connsiteY4" fmla="*/ 9609 h 9609"/>
              <a:gd name="connsiteX0" fmla="*/ 0 w 10000"/>
              <a:gd name="connsiteY0" fmla="*/ 10000 h 10000"/>
              <a:gd name="connsiteX1" fmla="*/ 3077 w 10000"/>
              <a:gd name="connsiteY1" fmla="*/ 0 h 10000"/>
              <a:gd name="connsiteX2" fmla="*/ 10000 w 10000"/>
              <a:gd name="connsiteY2" fmla="*/ 0 h 10000"/>
              <a:gd name="connsiteX3" fmla="*/ 7686 w 10000"/>
              <a:gd name="connsiteY3" fmla="*/ 9941 h 10000"/>
              <a:gd name="connsiteX4" fmla="*/ 0 w 10000"/>
              <a:gd name="connsiteY4" fmla="*/ 10000 h 10000"/>
              <a:gd name="connsiteX0" fmla="*/ 0 w 10045"/>
              <a:gd name="connsiteY0" fmla="*/ 9884 h 9941"/>
              <a:gd name="connsiteX1" fmla="*/ 3122 w 10045"/>
              <a:gd name="connsiteY1" fmla="*/ 0 h 9941"/>
              <a:gd name="connsiteX2" fmla="*/ 10045 w 10045"/>
              <a:gd name="connsiteY2" fmla="*/ 0 h 9941"/>
              <a:gd name="connsiteX3" fmla="*/ 7731 w 10045"/>
              <a:gd name="connsiteY3" fmla="*/ 9941 h 9941"/>
              <a:gd name="connsiteX4" fmla="*/ 0 w 10045"/>
              <a:gd name="connsiteY4" fmla="*/ 9884 h 9941"/>
              <a:gd name="connsiteX0" fmla="*/ 0 w 9728"/>
              <a:gd name="connsiteY0" fmla="*/ 9729 h 10000"/>
              <a:gd name="connsiteX1" fmla="*/ 2836 w 9728"/>
              <a:gd name="connsiteY1" fmla="*/ 0 h 10000"/>
              <a:gd name="connsiteX2" fmla="*/ 9728 w 9728"/>
              <a:gd name="connsiteY2" fmla="*/ 0 h 10000"/>
              <a:gd name="connsiteX3" fmla="*/ 7424 w 9728"/>
              <a:gd name="connsiteY3" fmla="*/ 10000 h 10000"/>
              <a:gd name="connsiteX4" fmla="*/ 0 w 9728"/>
              <a:gd name="connsiteY4" fmla="*/ 9729 h 10000"/>
              <a:gd name="connsiteX0" fmla="*/ 0 w 10252"/>
              <a:gd name="connsiteY0" fmla="*/ 9943 h 10000"/>
              <a:gd name="connsiteX1" fmla="*/ 3167 w 10252"/>
              <a:gd name="connsiteY1" fmla="*/ 0 h 10000"/>
              <a:gd name="connsiteX2" fmla="*/ 10252 w 10252"/>
              <a:gd name="connsiteY2" fmla="*/ 0 h 10000"/>
              <a:gd name="connsiteX3" fmla="*/ 7884 w 10252"/>
              <a:gd name="connsiteY3" fmla="*/ 10000 h 10000"/>
              <a:gd name="connsiteX4" fmla="*/ 0 w 10252"/>
              <a:gd name="connsiteY4" fmla="*/ 9943 h 10000"/>
              <a:gd name="connsiteX0" fmla="*/ 0 w 10252"/>
              <a:gd name="connsiteY0" fmla="*/ 10014 h 10014"/>
              <a:gd name="connsiteX1" fmla="*/ 3167 w 10252"/>
              <a:gd name="connsiteY1" fmla="*/ 0 h 10014"/>
              <a:gd name="connsiteX2" fmla="*/ 10252 w 10252"/>
              <a:gd name="connsiteY2" fmla="*/ 0 h 10014"/>
              <a:gd name="connsiteX3" fmla="*/ 7884 w 10252"/>
              <a:gd name="connsiteY3" fmla="*/ 10000 h 10014"/>
              <a:gd name="connsiteX4" fmla="*/ 0 w 10252"/>
              <a:gd name="connsiteY4" fmla="*/ 10014 h 10014"/>
              <a:gd name="connsiteX0" fmla="*/ 0 w 10280"/>
              <a:gd name="connsiteY0" fmla="*/ 9978 h 10000"/>
              <a:gd name="connsiteX1" fmla="*/ 3195 w 10280"/>
              <a:gd name="connsiteY1" fmla="*/ 0 h 10000"/>
              <a:gd name="connsiteX2" fmla="*/ 10280 w 10280"/>
              <a:gd name="connsiteY2" fmla="*/ 0 h 10000"/>
              <a:gd name="connsiteX3" fmla="*/ 7912 w 10280"/>
              <a:gd name="connsiteY3" fmla="*/ 10000 h 10000"/>
              <a:gd name="connsiteX4" fmla="*/ 0 w 10280"/>
              <a:gd name="connsiteY4" fmla="*/ 9978 h 10000"/>
              <a:gd name="connsiteX0" fmla="*/ 0 w 10280"/>
              <a:gd name="connsiteY0" fmla="*/ 9978 h 10036"/>
              <a:gd name="connsiteX1" fmla="*/ 3195 w 10280"/>
              <a:gd name="connsiteY1" fmla="*/ 0 h 10036"/>
              <a:gd name="connsiteX2" fmla="*/ 10280 w 10280"/>
              <a:gd name="connsiteY2" fmla="*/ 0 h 10036"/>
              <a:gd name="connsiteX3" fmla="*/ 7464 w 10280"/>
              <a:gd name="connsiteY3" fmla="*/ 10036 h 10036"/>
              <a:gd name="connsiteX4" fmla="*/ 0 w 10280"/>
              <a:gd name="connsiteY4" fmla="*/ 9978 h 10036"/>
              <a:gd name="connsiteX0" fmla="*/ 0 w 10280"/>
              <a:gd name="connsiteY0" fmla="*/ 9978 h 10036"/>
              <a:gd name="connsiteX1" fmla="*/ 3195 w 10280"/>
              <a:gd name="connsiteY1" fmla="*/ 0 h 10036"/>
              <a:gd name="connsiteX2" fmla="*/ 10280 w 10280"/>
              <a:gd name="connsiteY2" fmla="*/ 0 h 10036"/>
              <a:gd name="connsiteX3" fmla="*/ 7212 w 10280"/>
              <a:gd name="connsiteY3" fmla="*/ 10036 h 10036"/>
              <a:gd name="connsiteX4" fmla="*/ 0 w 10280"/>
              <a:gd name="connsiteY4" fmla="*/ 9978 h 10036"/>
              <a:gd name="connsiteX0" fmla="*/ 0 w 10280"/>
              <a:gd name="connsiteY0" fmla="*/ 9978 h 10072"/>
              <a:gd name="connsiteX1" fmla="*/ 3195 w 10280"/>
              <a:gd name="connsiteY1" fmla="*/ 0 h 10072"/>
              <a:gd name="connsiteX2" fmla="*/ 10280 w 10280"/>
              <a:gd name="connsiteY2" fmla="*/ 0 h 10072"/>
              <a:gd name="connsiteX3" fmla="*/ 6960 w 10280"/>
              <a:gd name="connsiteY3" fmla="*/ 10072 h 10072"/>
              <a:gd name="connsiteX4" fmla="*/ 0 w 10280"/>
              <a:gd name="connsiteY4" fmla="*/ 9978 h 10072"/>
              <a:gd name="connsiteX0" fmla="*/ 0 w 10280"/>
              <a:gd name="connsiteY0" fmla="*/ 9978 h 10108"/>
              <a:gd name="connsiteX1" fmla="*/ 3195 w 10280"/>
              <a:gd name="connsiteY1" fmla="*/ 0 h 10108"/>
              <a:gd name="connsiteX2" fmla="*/ 10280 w 10280"/>
              <a:gd name="connsiteY2" fmla="*/ 0 h 10108"/>
              <a:gd name="connsiteX3" fmla="*/ 6484 w 10280"/>
              <a:gd name="connsiteY3" fmla="*/ 10108 h 10108"/>
              <a:gd name="connsiteX4" fmla="*/ 0 w 10280"/>
              <a:gd name="connsiteY4" fmla="*/ 9978 h 10108"/>
              <a:gd name="connsiteX0" fmla="*/ 0 w 10280"/>
              <a:gd name="connsiteY0" fmla="*/ 9978 h 9978"/>
              <a:gd name="connsiteX1" fmla="*/ 3195 w 10280"/>
              <a:gd name="connsiteY1" fmla="*/ 0 h 9978"/>
              <a:gd name="connsiteX2" fmla="*/ 10280 w 10280"/>
              <a:gd name="connsiteY2" fmla="*/ 0 h 9978"/>
              <a:gd name="connsiteX3" fmla="*/ 6960 w 10280"/>
              <a:gd name="connsiteY3" fmla="*/ 9965 h 9978"/>
              <a:gd name="connsiteX4" fmla="*/ 0 w 10280"/>
              <a:gd name="connsiteY4" fmla="*/ 9978 h 9978"/>
              <a:gd name="connsiteX0" fmla="*/ 0 w 10027"/>
              <a:gd name="connsiteY0" fmla="*/ 9857 h 9987"/>
              <a:gd name="connsiteX1" fmla="*/ 3135 w 10027"/>
              <a:gd name="connsiteY1" fmla="*/ 0 h 9987"/>
              <a:gd name="connsiteX2" fmla="*/ 10027 w 10027"/>
              <a:gd name="connsiteY2" fmla="*/ 0 h 9987"/>
              <a:gd name="connsiteX3" fmla="*/ 6797 w 10027"/>
              <a:gd name="connsiteY3" fmla="*/ 9987 h 9987"/>
              <a:gd name="connsiteX4" fmla="*/ 0 w 10027"/>
              <a:gd name="connsiteY4" fmla="*/ 9857 h 9987"/>
              <a:gd name="connsiteX0" fmla="*/ 0 w 10027"/>
              <a:gd name="connsiteY0" fmla="*/ 10013 h 10013"/>
              <a:gd name="connsiteX1" fmla="*/ 3154 w 10027"/>
              <a:gd name="connsiteY1" fmla="*/ 0 h 10013"/>
              <a:gd name="connsiteX2" fmla="*/ 10027 w 10027"/>
              <a:gd name="connsiteY2" fmla="*/ 0 h 10013"/>
              <a:gd name="connsiteX3" fmla="*/ 6806 w 10027"/>
              <a:gd name="connsiteY3" fmla="*/ 10000 h 10013"/>
              <a:gd name="connsiteX4" fmla="*/ 0 w 10027"/>
              <a:gd name="connsiteY4" fmla="*/ 10013 h 10013"/>
              <a:gd name="connsiteX0" fmla="*/ 0 w 10000"/>
              <a:gd name="connsiteY0" fmla="*/ 9906 h 10000"/>
              <a:gd name="connsiteX1" fmla="*/ 3127 w 10000"/>
              <a:gd name="connsiteY1" fmla="*/ 0 h 10000"/>
              <a:gd name="connsiteX2" fmla="*/ 10000 w 10000"/>
              <a:gd name="connsiteY2" fmla="*/ 0 h 10000"/>
              <a:gd name="connsiteX3" fmla="*/ 6779 w 10000"/>
              <a:gd name="connsiteY3" fmla="*/ 10000 h 10000"/>
              <a:gd name="connsiteX4" fmla="*/ 0 w 10000"/>
              <a:gd name="connsiteY4" fmla="*/ 9906 h 10000"/>
              <a:gd name="connsiteX0" fmla="*/ 0 w 10054"/>
              <a:gd name="connsiteY0" fmla="*/ 9978 h 10000"/>
              <a:gd name="connsiteX1" fmla="*/ 3181 w 10054"/>
              <a:gd name="connsiteY1" fmla="*/ 0 h 10000"/>
              <a:gd name="connsiteX2" fmla="*/ 10054 w 10054"/>
              <a:gd name="connsiteY2" fmla="*/ 0 h 10000"/>
              <a:gd name="connsiteX3" fmla="*/ 6833 w 10054"/>
              <a:gd name="connsiteY3" fmla="*/ 10000 h 10000"/>
              <a:gd name="connsiteX4" fmla="*/ 0 w 10054"/>
              <a:gd name="connsiteY4" fmla="*/ 9978 h 10000"/>
              <a:gd name="connsiteX0" fmla="*/ 0 w 10054"/>
              <a:gd name="connsiteY0" fmla="*/ 9978 h 10072"/>
              <a:gd name="connsiteX1" fmla="*/ 3181 w 10054"/>
              <a:gd name="connsiteY1" fmla="*/ 0 h 10072"/>
              <a:gd name="connsiteX2" fmla="*/ 10054 w 10054"/>
              <a:gd name="connsiteY2" fmla="*/ 0 h 10072"/>
              <a:gd name="connsiteX3" fmla="*/ 6724 w 10054"/>
              <a:gd name="connsiteY3" fmla="*/ 10072 h 10072"/>
              <a:gd name="connsiteX4" fmla="*/ 0 w 10054"/>
              <a:gd name="connsiteY4" fmla="*/ 9978 h 10072"/>
              <a:gd name="connsiteX0" fmla="*/ 0 w 10054"/>
              <a:gd name="connsiteY0" fmla="*/ 9978 h 10072"/>
              <a:gd name="connsiteX1" fmla="*/ 3181 w 10054"/>
              <a:gd name="connsiteY1" fmla="*/ 0 h 10072"/>
              <a:gd name="connsiteX2" fmla="*/ 10054 w 10054"/>
              <a:gd name="connsiteY2" fmla="*/ 0 h 10072"/>
              <a:gd name="connsiteX3" fmla="*/ 6887 w 10054"/>
              <a:gd name="connsiteY3" fmla="*/ 10072 h 10072"/>
              <a:gd name="connsiteX4" fmla="*/ 0 w 10054"/>
              <a:gd name="connsiteY4" fmla="*/ 9978 h 10072"/>
              <a:gd name="connsiteX0" fmla="*/ 0 w 10054"/>
              <a:gd name="connsiteY0" fmla="*/ 10090 h 10090"/>
              <a:gd name="connsiteX1" fmla="*/ 3181 w 10054"/>
              <a:gd name="connsiteY1" fmla="*/ 0 h 10090"/>
              <a:gd name="connsiteX2" fmla="*/ 10054 w 10054"/>
              <a:gd name="connsiteY2" fmla="*/ 0 h 10090"/>
              <a:gd name="connsiteX3" fmla="*/ 6887 w 10054"/>
              <a:gd name="connsiteY3" fmla="*/ 10072 h 10090"/>
              <a:gd name="connsiteX4" fmla="*/ 0 w 10054"/>
              <a:gd name="connsiteY4" fmla="*/ 10090 h 1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4" h="10090">
                <a:moveTo>
                  <a:pt x="0" y="10090"/>
                </a:moveTo>
                <a:lnTo>
                  <a:pt x="3181" y="0"/>
                </a:lnTo>
                <a:lnTo>
                  <a:pt x="10054" y="0"/>
                </a:lnTo>
                <a:lnTo>
                  <a:pt x="6887" y="10072"/>
                </a:lnTo>
                <a:lnTo>
                  <a:pt x="0" y="100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ata 15">
            <a:extLst>
              <a:ext uri="{FF2B5EF4-FFF2-40B4-BE49-F238E27FC236}">
                <a16:creationId xmlns:a16="http://schemas.microsoft.com/office/drawing/2014/main" id="{D3FFD54C-535C-8714-957F-5A8609DF608C}"/>
              </a:ext>
            </a:extLst>
          </p:cNvPr>
          <p:cNvSpPr/>
          <p:nvPr userDrawn="1"/>
        </p:nvSpPr>
        <p:spPr>
          <a:xfrm>
            <a:off x="10603606" y="2583901"/>
            <a:ext cx="2171323" cy="165316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556"/>
              <a:gd name="connsiteY0" fmla="*/ 9609 h 10000"/>
              <a:gd name="connsiteX1" fmla="*/ 3556 w 11556"/>
              <a:gd name="connsiteY1" fmla="*/ 0 h 10000"/>
              <a:gd name="connsiteX2" fmla="*/ 11556 w 11556"/>
              <a:gd name="connsiteY2" fmla="*/ 0 h 10000"/>
              <a:gd name="connsiteX3" fmla="*/ 9556 w 11556"/>
              <a:gd name="connsiteY3" fmla="*/ 10000 h 10000"/>
              <a:gd name="connsiteX4" fmla="*/ 0 w 11556"/>
              <a:gd name="connsiteY4" fmla="*/ 9609 h 10000"/>
              <a:gd name="connsiteX0" fmla="*/ 0 w 11556"/>
              <a:gd name="connsiteY0" fmla="*/ 9609 h 9609"/>
              <a:gd name="connsiteX1" fmla="*/ 3556 w 11556"/>
              <a:gd name="connsiteY1" fmla="*/ 0 h 9609"/>
              <a:gd name="connsiteX2" fmla="*/ 11556 w 11556"/>
              <a:gd name="connsiteY2" fmla="*/ 0 h 9609"/>
              <a:gd name="connsiteX3" fmla="*/ 8830 w 11556"/>
              <a:gd name="connsiteY3" fmla="*/ 9497 h 9609"/>
              <a:gd name="connsiteX4" fmla="*/ 0 w 11556"/>
              <a:gd name="connsiteY4" fmla="*/ 9609 h 9609"/>
              <a:gd name="connsiteX0" fmla="*/ 0 w 10000"/>
              <a:gd name="connsiteY0" fmla="*/ 10000 h 10000"/>
              <a:gd name="connsiteX1" fmla="*/ 3077 w 10000"/>
              <a:gd name="connsiteY1" fmla="*/ 0 h 10000"/>
              <a:gd name="connsiteX2" fmla="*/ 10000 w 10000"/>
              <a:gd name="connsiteY2" fmla="*/ 0 h 10000"/>
              <a:gd name="connsiteX3" fmla="*/ 7686 w 10000"/>
              <a:gd name="connsiteY3" fmla="*/ 9941 h 10000"/>
              <a:gd name="connsiteX4" fmla="*/ 0 w 10000"/>
              <a:gd name="connsiteY4" fmla="*/ 10000 h 10000"/>
              <a:gd name="connsiteX0" fmla="*/ 0 w 10045"/>
              <a:gd name="connsiteY0" fmla="*/ 9884 h 9941"/>
              <a:gd name="connsiteX1" fmla="*/ 3122 w 10045"/>
              <a:gd name="connsiteY1" fmla="*/ 0 h 9941"/>
              <a:gd name="connsiteX2" fmla="*/ 10045 w 10045"/>
              <a:gd name="connsiteY2" fmla="*/ 0 h 9941"/>
              <a:gd name="connsiteX3" fmla="*/ 7731 w 10045"/>
              <a:gd name="connsiteY3" fmla="*/ 9941 h 9941"/>
              <a:gd name="connsiteX4" fmla="*/ 0 w 10045"/>
              <a:gd name="connsiteY4" fmla="*/ 9884 h 9941"/>
              <a:gd name="connsiteX0" fmla="*/ 0 w 9728"/>
              <a:gd name="connsiteY0" fmla="*/ 9729 h 10000"/>
              <a:gd name="connsiteX1" fmla="*/ 2836 w 9728"/>
              <a:gd name="connsiteY1" fmla="*/ 0 h 10000"/>
              <a:gd name="connsiteX2" fmla="*/ 9728 w 9728"/>
              <a:gd name="connsiteY2" fmla="*/ 0 h 10000"/>
              <a:gd name="connsiteX3" fmla="*/ 7424 w 9728"/>
              <a:gd name="connsiteY3" fmla="*/ 10000 h 10000"/>
              <a:gd name="connsiteX4" fmla="*/ 0 w 9728"/>
              <a:gd name="connsiteY4" fmla="*/ 9729 h 10000"/>
              <a:gd name="connsiteX0" fmla="*/ 0 w 10252"/>
              <a:gd name="connsiteY0" fmla="*/ 9943 h 10000"/>
              <a:gd name="connsiteX1" fmla="*/ 3167 w 10252"/>
              <a:gd name="connsiteY1" fmla="*/ 0 h 10000"/>
              <a:gd name="connsiteX2" fmla="*/ 10252 w 10252"/>
              <a:gd name="connsiteY2" fmla="*/ 0 h 10000"/>
              <a:gd name="connsiteX3" fmla="*/ 7884 w 10252"/>
              <a:gd name="connsiteY3" fmla="*/ 10000 h 10000"/>
              <a:gd name="connsiteX4" fmla="*/ 0 w 10252"/>
              <a:gd name="connsiteY4" fmla="*/ 9943 h 10000"/>
              <a:gd name="connsiteX0" fmla="*/ 0 w 10252"/>
              <a:gd name="connsiteY0" fmla="*/ 10014 h 10014"/>
              <a:gd name="connsiteX1" fmla="*/ 3167 w 10252"/>
              <a:gd name="connsiteY1" fmla="*/ 0 h 10014"/>
              <a:gd name="connsiteX2" fmla="*/ 10252 w 10252"/>
              <a:gd name="connsiteY2" fmla="*/ 0 h 10014"/>
              <a:gd name="connsiteX3" fmla="*/ 7884 w 10252"/>
              <a:gd name="connsiteY3" fmla="*/ 10000 h 10014"/>
              <a:gd name="connsiteX4" fmla="*/ 0 w 10252"/>
              <a:gd name="connsiteY4" fmla="*/ 10014 h 10014"/>
              <a:gd name="connsiteX0" fmla="*/ 0 w 10280"/>
              <a:gd name="connsiteY0" fmla="*/ 9978 h 10000"/>
              <a:gd name="connsiteX1" fmla="*/ 3195 w 10280"/>
              <a:gd name="connsiteY1" fmla="*/ 0 h 10000"/>
              <a:gd name="connsiteX2" fmla="*/ 10280 w 10280"/>
              <a:gd name="connsiteY2" fmla="*/ 0 h 10000"/>
              <a:gd name="connsiteX3" fmla="*/ 7912 w 10280"/>
              <a:gd name="connsiteY3" fmla="*/ 10000 h 10000"/>
              <a:gd name="connsiteX4" fmla="*/ 0 w 10280"/>
              <a:gd name="connsiteY4" fmla="*/ 9978 h 10000"/>
              <a:gd name="connsiteX0" fmla="*/ 0 w 10280"/>
              <a:gd name="connsiteY0" fmla="*/ 9978 h 10036"/>
              <a:gd name="connsiteX1" fmla="*/ 3195 w 10280"/>
              <a:gd name="connsiteY1" fmla="*/ 0 h 10036"/>
              <a:gd name="connsiteX2" fmla="*/ 10280 w 10280"/>
              <a:gd name="connsiteY2" fmla="*/ 0 h 10036"/>
              <a:gd name="connsiteX3" fmla="*/ 7464 w 10280"/>
              <a:gd name="connsiteY3" fmla="*/ 10036 h 10036"/>
              <a:gd name="connsiteX4" fmla="*/ 0 w 10280"/>
              <a:gd name="connsiteY4" fmla="*/ 9978 h 10036"/>
              <a:gd name="connsiteX0" fmla="*/ 0 w 10280"/>
              <a:gd name="connsiteY0" fmla="*/ 9978 h 10036"/>
              <a:gd name="connsiteX1" fmla="*/ 3195 w 10280"/>
              <a:gd name="connsiteY1" fmla="*/ 0 h 10036"/>
              <a:gd name="connsiteX2" fmla="*/ 10280 w 10280"/>
              <a:gd name="connsiteY2" fmla="*/ 0 h 10036"/>
              <a:gd name="connsiteX3" fmla="*/ 7212 w 10280"/>
              <a:gd name="connsiteY3" fmla="*/ 10036 h 10036"/>
              <a:gd name="connsiteX4" fmla="*/ 0 w 10280"/>
              <a:gd name="connsiteY4" fmla="*/ 9978 h 10036"/>
              <a:gd name="connsiteX0" fmla="*/ 0 w 10280"/>
              <a:gd name="connsiteY0" fmla="*/ 9978 h 10072"/>
              <a:gd name="connsiteX1" fmla="*/ 3195 w 10280"/>
              <a:gd name="connsiteY1" fmla="*/ 0 h 10072"/>
              <a:gd name="connsiteX2" fmla="*/ 10280 w 10280"/>
              <a:gd name="connsiteY2" fmla="*/ 0 h 10072"/>
              <a:gd name="connsiteX3" fmla="*/ 6960 w 10280"/>
              <a:gd name="connsiteY3" fmla="*/ 10072 h 10072"/>
              <a:gd name="connsiteX4" fmla="*/ 0 w 10280"/>
              <a:gd name="connsiteY4" fmla="*/ 9978 h 10072"/>
              <a:gd name="connsiteX0" fmla="*/ 0 w 10280"/>
              <a:gd name="connsiteY0" fmla="*/ 9978 h 10108"/>
              <a:gd name="connsiteX1" fmla="*/ 3195 w 10280"/>
              <a:gd name="connsiteY1" fmla="*/ 0 h 10108"/>
              <a:gd name="connsiteX2" fmla="*/ 10280 w 10280"/>
              <a:gd name="connsiteY2" fmla="*/ 0 h 10108"/>
              <a:gd name="connsiteX3" fmla="*/ 6484 w 10280"/>
              <a:gd name="connsiteY3" fmla="*/ 10108 h 10108"/>
              <a:gd name="connsiteX4" fmla="*/ 0 w 10280"/>
              <a:gd name="connsiteY4" fmla="*/ 9978 h 10108"/>
              <a:gd name="connsiteX0" fmla="*/ 0 w 10280"/>
              <a:gd name="connsiteY0" fmla="*/ 9978 h 9978"/>
              <a:gd name="connsiteX1" fmla="*/ 3195 w 10280"/>
              <a:gd name="connsiteY1" fmla="*/ 0 h 9978"/>
              <a:gd name="connsiteX2" fmla="*/ 10280 w 10280"/>
              <a:gd name="connsiteY2" fmla="*/ 0 h 9978"/>
              <a:gd name="connsiteX3" fmla="*/ 6960 w 10280"/>
              <a:gd name="connsiteY3" fmla="*/ 9965 h 9978"/>
              <a:gd name="connsiteX4" fmla="*/ 0 w 10280"/>
              <a:gd name="connsiteY4" fmla="*/ 9978 h 9978"/>
              <a:gd name="connsiteX0" fmla="*/ 0 w 10027"/>
              <a:gd name="connsiteY0" fmla="*/ 9857 h 9987"/>
              <a:gd name="connsiteX1" fmla="*/ 3135 w 10027"/>
              <a:gd name="connsiteY1" fmla="*/ 0 h 9987"/>
              <a:gd name="connsiteX2" fmla="*/ 10027 w 10027"/>
              <a:gd name="connsiteY2" fmla="*/ 0 h 9987"/>
              <a:gd name="connsiteX3" fmla="*/ 6797 w 10027"/>
              <a:gd name="connsiteY3" fmla="*/ 9987 h 9987"/>
              <a:gd name="connsiteX4" fmla="*/ 0 w 10027"/>
              <a:gd name="connsiteY4" fmla="*/ 9857 h 9987"/>
              <a:gd name="connsiteX0" fmla="*/ 0 w 10027"/>
              <a:gd name="connsiteY0" fmla="*/ 10013 h 10013"/>
              <a:gd name="connsiteX1" fmla="*/ 3154 w 10027"/>
              <a:gd name="connsiteY1" fmla="*/ 0 h 10013"/>
              <a:gd name="connsiteX2" fmla="*/ 10027 w 10027"/>
              <a:gd name="connsiteY2" fmla="*/ 0 h 10013"/>
              <a:gd name="connsiteX3" fmla="*/ 6806 w 10027"/>
              <a:gd name="connsiteY3" fmla="*/ 10000 h 10013"/>
              <a:gd name="connsiteX4" fmla="*/ 0 w 10027"/>
              <a:gd name="connsiteY4" fmla="*/ 10013 h 10013"/>
              <a:gd name="connsiteX0" fmla="*/ 0 w 10000"/>
              <a:gd name="connsiteY0" fmla="*/ 9906 h 10000"/>
              <a:gd name="connsiteX1" fmla="*/ 3127 w 10000"/>
              <a:gd name="connsiteY1" fmla="*/ 0 h 10000"/>
              <a:gd name="connsiteX2" fmla="*/ 10000 w 10000"/>
              <a:gd name="connsiteY2" fmla="*/ 0 h 10000"/>
              <a:gd name="connsiteX3" fmla="*/ 6779 w 10000"/>
              <a:gd name="connsiteY3" fmla="*/ 10000 h 10000"/>
              <a:gd name="connsiteX4" fmla="*/ 0 w 10000"/>
              <a:gd name="connsiteY4" fmla="*/ 9906 h 10000"/>
              <a:gd name="connsiteX0" fmla="*/ 0 w 10054"/>
              <a:gd name="connsiteY0" fmla="*/ 9978 h 10000"/>
              <a:gd name="connsiteX1" fmla="*/ 3181 w 10054"/>
              <a:gd name="connsiteY1" fmla="*/ 0 h 10000"/>
              <a:gd name="connsiteX2" fmla="*/ 10054 w 10054"/>
              <a:gd name="connsiteY2" fmla="*/ 0 h 10000"/>
              <a:gd name="connsiteX3" fmla="*/ 6833 w 10054"/>
              <a:gd name="connsiteY3" fmla="*/ 10000 h 10000"/>
              <a:gd name="connsiteX4" fmla="*/ 0 w 10054"/>
              <a:gd name="connsiteY4" fmla="*/ 9978 h 10000"/>
              <a:gd name="connsiteX0" fmla="*/ 0 w 10054"/>
              <a:gd name="connsiteY0" fmla="*/ 9978 h 10072"/>
              <a:gd name="connsiteX1" fmla="*/ 3181 w 10054"/>
              <a:gd name="connsiteY1" fmla="*/ 0 h 10072"/>
              <a:gd name="connsiteX2" fmla="*/ 10054 w 10054"/>
              <a:gd name="connsiteY2" fmla="*/ 0 h 10072"/>
              <a:gd name="connsiteX3" fmla="*/ 6724 w 10054"/>
              <a:gd name="connsiteY3" fmla="*/ 10072 h 10072"/>
              <a:gd name="connsiteX4" fmla="*/ 0 w 10054"/>
              <a:gd name="connsiteY4" fmla="*/ 9978 h 10072"/>
              <a:gd name="connsiteX0" fmla="*/ 0 w 10054"/>
              <a:gd name="connsiteY0" fmla="*/ 9978 h 10072"/>
              <a:gd name="connsiteX1" fmla="*/ 3181 w 10054"/>
              <a:gd name="connsiteY1" fmla="*/ 0 h 10072"/>
              <a:gd name="connsiteX2" fmla="*/ 10054 w 10054"/>
              <a:gd name="connsiteY2" fmla="*/ 0 h 10072"/>
              <a:gd name="connsiteX3" fmla="*/ 6887 w 10054"/>
              <a:gd name="connsiteY3" fmla="*/ 10072 h 10072"/>
              <a:gd name="connsiteX4" fmla="*/ 0 w 10054"/>
              <a:gd name="connsiteY4" fmla="*/ 9978 h 10072"/>
              <a:gd name="connsiteX0" fmla="*/ 0 w 10054"/>
              <a:gd name="connsiteY0" fmla="*/ 10090 h 10090"/>
              <a:gd name="connsiteX1" fmla="*/ 3181 w 10054"/>
              <a:gd name="connsiteY1" fmla="*/ 0 h 10090"/>
              <a:gd name="connsiteX2" fmla="*/ 10054 w 10054"/>
              <a:gd name="connsiteY2" fmla="*/ 0 h 10090"/>
              <a:gd name="connsiteX3" fmla="*/ 6887 w 10054"/>
              <a:gd name="connsiteY3" fmla="*/ 10072 h 10090"/>
              <a:gd name="connsiteX4" fmla="*/ 0 w 10054"/>
              <a:gd name="connsiteY4" fmla="*/ 10090 h 1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4" h="10090">
                <a:moveTo>
                  <a:pt x="0" y="10090"/>
                </a:moveTo>
                <a:lnTo>
                  <a:pt x="3181" y="0"/>
                </a:lnTo>
                <a:lnTo>
                  <a:pt x="10054" y="0"/>
                </a:lnTo>
                <a:lnTo>
                  <a:pt x="6887" y="10072"/>
                </a:lnTo>
                <a:lnTo>
                  <a:pt x="0" y="100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Data 15">
            <a:extLst>
              <a:ext uri="{FF2B5EF4-FFF2-40B4-BE49-F238E27FC236}">
                <a16:creationId xmlns:a16="http://schemas.microsoft.com/office/drawing/2014/main" id="{9C93B22F-9D90-B197-914A-329B9E254018}"/>
              </a:ext>
            </a:extLst>
          </p:cNvPr>
          <p:cNvSpPr/>
          <p:nvPr userDrawn="1"/>
        </p:nvSpPr>
        <p:spPr>
          <a:xfrm>
            <a:off x="9841606" y="4404680"/>
            <a:ext cx="2171323" cy="165316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556"/>
              <a:gd name="connsiteY0" fmla="*/ 9609 h 10000"/>
              <a:gd name="connsiteX1" fmla="*/ 3556 w 11556"/>
              <a:gd name="connsiteY1" fmla="*/ 0 h 10000"/>
              <a:gd name="connsiteX2" fmla="*/ 11556 w 11556"/>
              <a:gd name="connsiteY2" fmla="*/ 0 h 10000"/>
              <a:gd name="connsiteX3" fmla="*/ 9556 w 11556"/>
              <a:gd name="connsiteY3" fmla="*/ 10000 h 10000"/>
              <a:gd name="connsiteX4" fmla="*/ 0 w 11556"/>
              <a:gd name="connsiteY4" fmla="*/ 9609 h 10000"/>
              <a:gd name="connsiteX0" fmla="*/ 0 w 11556"/>
              <a:gd name="connsiteY0" fmla="*/ 9609 h 9609"/>
              <a:gd name="connsiteX1" fmla="*/ 3556 w 11556"/>
              <a:gd name="connsiteY1" fmla="*/ 0 h 9609"/>
              <a:gd name="connsiteX2" fmla="*/ 11556 w 11556"/>
              <a:gd name="connsiteY2" fmla="*/ 0 h 9609"/>
              <a:gd name="connsiteX3" fmla="*/ 8830 w 11556"/>
              <a:gd name="connsiteY3" fmla="*/ 9497 h 9609"/>
              <a:gd name="connsiteX4" fmla="*/ 0 w 11556"/>
              <a:gd name="connsiteY4" fmla="*/ 9609 h 9609"/>
              <a:gd name="connsiteX0" fmla="*/ 0 w 10000"/>
              <a:gd name="connsiteY0" fmla="*/ 10000 h 10000"/>
              <a:gd name="connsiteX1" fmla="*/ 3077 w 10000"/>
              <a:gd name="connsiteY1" fmla="*/ 0 h 10000"/>
              <a:gd name="connsiteX2" fmla="*/ 10000 w 10000"/>
              <a:gd name="connsiteY2" fmla="*/ 0 h 10000"/>
              <a:gd name="connsiteX3" fmla="*/ 7686 w 10000"/>
              <a:gd name="connsiteY3" fmla="*/ 9941 h 10000"/>
              <a:gd name="connsiteX4" fmla="*/ 0 w 10000"/>
              <a:gd name="connsiteY4" fmla="*/ 10000 h 10000"/>
              <a:gd name="connsiteX0" fmla="*/ 0 w 10045"/>
              <a:gd name="connsiteY0" fmla="*/ 9884 h 9941"/>
              <a:gd name="connsiteX1" fmla="*/ 3122 w 10045"/>
              <a:gd name="connsiteY1" fmla="*/ 0 h 9941"/>
              <a:gd name="connsiteX2" fmla="*/ 10045 w 10045"/>
              <a:gd name="connsiteY2" fmla="*/ 0 h 9941"/>
              <a:gd name="connsiteX3" fmla="*/ 7731 w 10045"/>
              <a:gd name="connsiteY3" fmla="*/ 9941 h 9941"/>
              <a:gd name="connsiteX4" fmla="*/ 0 w 10045"/>
              <a:gd name="connsiteY4" fmla="*/ 9884 h 9941"/>
              <a:gd name="connsiteX0" fmla="*/ 0 w 9728"/>
              <a:gd name="connsiteY0" fmla="*/ 9729 h 10000"/>
              <a:gd name="connsiteX1" fmla="*/ 2836 w 9728"/>
              <a:gd name="connsiteY1" fmla="*/ 0 h 10000"/>
              <a:gd name="connsiteX2" fmla="*/ 9728 w 9728"/>
              <a:gd name="connsiteY2" fmla="*/ 0 h 10000"/>
              <a:gd name="connsiteX3" fmla="*/ 7424 w 9728"/>
              <a:gd name="connsiteY3" fmla="*/ 10000 h 10000"/>
              <a:gd name="connsiteX4" fmla="*/ 0 w 9728"/>
              <a:gd name="connsiteY4" fmla="*/ 9729 h 10000"/>
              <a:gd name="connsiteX0" fmla="*/ 0 w 10252"/>
              <a:gd name="connsiteY0" fmla="*/ 9943 h 10000"/>
              <a:gd name="connsiteX1" fmla="*/ 3167 w 10252"/>
              <a:gd name="connsiteY1" fmla="*/ 0 h 10000"/>
              <a:gd name="connsiteX2" fmla="*/ 10252 w 10252"/>
              <a:gd name="connsiteY2" fmla="*/ 0 h 10000"/>
              <a:gd name="connsiteX3" fmla="*/ 7884 w 10252"/>
              <a:gd name="connsiteY3" fmla="*/ 10000 h 10000"/>
              <a:gd name="connsiteX4" fmla="*/ 0 w 10252"/>
              <a:gd name="connsiteY4" fmla="*/ 9943 h 10000"/>
              <a:gd name="connsiteX0" fmla="*/ 0 w 10252"/>
              <a:gd name="connsiteY0" fmla="*/ 10014 h 10014"/>
              <a:gd name="connsiteX1" fmla="*/ 3167 w 10252"/>
              <a:gd name="connsiteY1" fmla="*/ 0 h 10014"/>
              <a:gd name="connsiteX2" fmla="*/ 10252 w 10252"/>
              <a:gd name="connsiteY2" fmla="*/ 0 h 10014"/>
              <a:gd name="connsiteX3" fmla="*/ 7884 w 10252"/>
              <a:gd name="connsiteY3" fmla="*/ 10000 h 10014"/>
              <a:gd name="connsiteX4" fmla="*/ 0 w 10252"/>
              <a:gd name="connsiteY4" fmla="*/ 10014 h 10014"/>
              <a:gd name="connsiteX0" fmla="*/ 0 w 10280"/>
              <a:gd name="connsiteY0" fmla="*/ 9978 h 10000"/>
              <a:gd name="connsiteX1" fmla="*/ 3195 w 10280"/>
              <a:gd name="connsiteY1" fmla="*/ 0 h 10000"/>
              <a:gd name="connsiteX2" fmla="*/ 10280 w 10280"/>
              <a:gd name="connsiteY2" fmla="*/ 0 h 10000"/>
              <a:gd name="connsiteX3" fmla="*/ 7912 w 10280"/>
              <a:gd name="connsiteY3" fmla="*/ 10000 h 10000"/>
              <a:gd name="connsiteX4" fmla="*/ 0 w 10280"/>
              <a:gd name="connsiteY4" fmla="*/ 9978 h 10000"/>
              <a:gd name="connsiteX0" fmla="*/ 0 w 10280"/>
              <a:gd name="connsiteY0" fmla="*/ 9978 h 10036"/>
              <a:gd name="connsiteX1" fmla="*/ 3195 w 10280"/>
              <a:gd name="connsiteY1" fmla="*/ 0 h 10036"/>
              <a:gd name="connsiteX2" fmla="*/ 10280 w 10280"/>
              <a:gd name="connsiteY2" fmla="*/ 0 h 10036"/>
              <a:gd name="connsiteX3" fmla="*/ 7464 w 10280"/>
              <a:gd name="connsiteY3" fmla="*/ 10036 h 10036"/>
              <a:gd name="connsiteX4" fmla="*/ 0 w 10280"/>
              <a:gd name="connsiteY4" fmla="*/ 9978 h 10036"/>
              <a:gd name="connsiteX0" fmla="*/ 0 w 10280"/>
              <a:gd name="connsiteY0" fmla="*/ 9978 h 10036"/>
              <a:gd name="connsiteX1" fmla="*/ 3195 w 10280"/>
              <a:gd name="connsiteY1" fmla="*/ 0 h 10036"/>
              <a:gd name="connsiteX2" fmla="*/ 10280 w 10280"/>
              <a:gd name="connsiteY2" fmla="*/ 0 h 10036"/>
              <a:gd name="connsiteX3" fmla="*/ 7212 w 10280"/>
              <a:gd name="connsiteY3" fmla="*/ 10036 h 10036"/>
              <a:gd name="connsiteX4" fmla="*/ 0 w 10280"/>
              <a:gd name="connsiteY4" fmla="*/ 9978 h 10036"/>
              <a:gd name="connsiteX0" fmla="*/ 0 w 10280"/>
              <a:gd name="connsiteY0" fmla="*/ 9978 h 10072"/>
              <a:gd name="connsiteX1" fmla="*/ 3195 w 10280"/>
              <a:gd name="connsiteY1" fmla="*/ 0 h 10072"/>
              <a:gd name="connsiteX2" fmla="*/ 10280 w 10280"/>
              <a:gd name="connsiteY2" fmla="*/ 0 h 10072"/>
              <a:gd name="connsiteX3" fmla="*/ 6960 w 10280"/>
              <a:gd name="connsiteY3" fmla="*/ 10072 h 10072"/>
              <a:gd name="connsiteX4" fmla="*/ 0 w 10280"/>
              <a:gd name="connsiteY4" fmla="*/ 9978 h 10072"/>
              <a:gd name="connsiteX0" fmla="*/ 0 w 10280"/>
              <a:gd name="connsiteY0" fmla="*/ 9978 h 10108"/>
              <a:gd name="connsiteX1" fmla="*/ 3195 w 10280"/>
              <a:gd name="connsiteY1" fmla="*/ 0 h 10108"/>
              <a:gd name="connsiteX2" fmla="*/ 10280 w 10280"/>
              <a:gd name="connsiteY2" fmla="*/ 0 h 10108"/>
              <a:gd name="connsiteX3" fmla="*/ 6484 w 10280"/>
              <a:gd name="connsiteY3" fmla="*/ 10108 h 10108"/>
              <a:gd name="connsiteX4" fmla="*/ 0 w 10280"/>
              <a:gd name="connsiteY4" fmla="*/ 9978 h 10108"/>
              <a:gd name="connsiteX0" fmla="*/ 0 w 10280"/>
              <a:gd name="connsiteY0" fmla="*/ 9978 h 9978"/>
              <a:gd name="connsiteX1" fmla="*/ 3195 w 10280"/>
              <a:gd name="connsiteY1" fmla="*/ 0 h 9978"/>
              <a:gd name="connsiteX2" fmla="*/ 10280 w 10280"/>
              <a:gd name="connsiteY2" fmla="*/ 0 h 9978"/>
              <a:gd name="connsiteX3" fmla="*/ 6960 w 10280"/>
              <a:gd name="connsiteY3" fmla="*/ 9965 h 9978"/>
              <a:gd name="connsiteX4" fmla="*/ 0 w 10280"/>
              <a:gd name="connsiteY4" fmla="*/ 9978 h 9978"/>
              <a:gd name="connsiteX0" fmla="*/ 0 w 10027"/>
              <a:gd name="connsiteY0" fmla="*/ 9857 h 9987"/>
              <a:gd name="connsiteX1" fmla="*/ 3135 w 10027"/>
              <a:gd name="connsiteY1" fmla="*/ 0 h 9987"/>
              <a:gd name="connsiteX2" fmla="*/ 10027 w 10027"/>
              <a:gd name="connsiteY2" fmla="*/ 0 h 9987"/>
              <a:gd name="connsiteX3" fmla="*/ 6797 w 10027"/>
              <a:gd name="connsiteY3" fmla="*/ 9987 h 9987"/>
              <a:gd name="connsiteX4" fmla="*/ 0 w 10027"/>
              <a:gd name="connsiteY4" fmla="*/ 9857 h 9987"/>
              <a:gd name="connsiteX0" fmla="*/ 0 w 10027"/>
              <a:gd name="connsiteY0" fmla="*/ 10013 h 10013"/>
              <a:gd name="connsiteX1" fmla="*/ 3154 w 10027"/>
              <a:gd name="connsiteY1" fmla="*/ 0 h 10013"/>
              <a:gd name="connsiteX2" fmla="*/ 10027 w 10027"/>
              <a:gd name="connsiteY2" fmla="*/ 0 h 10013"/>
              <a:gd name="connsiteX3" fmla="*/ 6806 w 10027"/>
              <a:gd name="connsiteY3" fmla="*/ 10000 h 10013"/>
              <a:gd name="connsiteX4" fmla="*/ 0 w 10027"/>
              <a:gd name="connsiteY4" fmla="*/ 10013 h 10013"/>
              <a:gd name="connsiteX0" fmla="*/ 0 w 10000"/>
              <a:gd name="connsiteY0" fmla="*/ 9906 h 10000"/>
              <a:gd name="connsiteX1" fmla="*/ 3127 w 10000"/>
              <a:gd name="connsiteY1" fmla="*/ 0 h 10000"/>
              <a:gd name="connsiteX2" fmla="*/ 10000 w 10000"/>
              <a:gd name="connsiteY2" fmla="*/ 0 h 10000"/>
              <a:gd name="connsiteX3" fmla="*/ 6779 w 10000"/>
              <a:gd name="connsiteY3" fmla="*/ 10000 h 10000"/>
              <a:gd name="connsiteX4" fmla="*/ 0 w 10000"/>
              <a:gd name="connsiteY4" fmla="*/ 9906 h 10000"/>
              <a:gd name="connsiteX0" fmla="*/ 0 w 10054"/>
              <a:gd name="connsiteY0" fmla="*/ 9978 h 10000"/>
              <a:gd name="connsiteX1" fmla="*/ 3181 w 10054"/>
              <a:gd name="connsiteY1" fmla="*/ 0 h 10000"/>
              <a:gd name="connsiteX2" fmla="*/ 10054 w 10054"/>
              <a:gd name="connsiteY2" fmla="*/ 0 h 10000"/>
              <a:gd name="connsiteX3" fmla="*/ 6833 w 10054"/>
              <a:gd name="connsiteY3" fmla="*/ 10000 h 10000"/>
              <a:gd name="connsiteX4" fmla="*/ 0 w 10054"/>
              <a:gd name="connsiteY4" fmla="*/ 9978 h 10000"/>
              <a:gd name="connsiteX0" fmla="*/ 0 w 10054"/>
              <a:gd name="connsiteY0" fmla="*/ 9978 h 10072"/>
              <a:gd name="connsiteX1" fmla="*/ 3181 w 10054"/>
              <a:gd name="connsiteY1" fmla="*/ 0 h 10072"/>
              <a:gd name="connsiteX2" fmla="*/ 10054 w 10054"/>
              <a:gd name="connsiteY2" fmla="*/ 0 h 10072"/>
              <a:gd name="connsiteX3" fmla="*/ 6724 w 10054"/>
              <a:gd name="connsiteY3" fmla="*/ 10072 h 10072"/>
              <a:gd name="connsiteX4" fmla="*/ 0 w 10054"/>
              <a:gd name="connsiteY4" fmla="*/ 9978 h 10072"/>
              <a:gd name="connsiteX0" fmla="*/ 0 w 10054"/>
              <a:gd name="connsiteY0" fmla="*/ 9978 h 10072"/>
              <a:gd name="connsiteX1" fmla="*/ 3181 w 10054"/>
              <a:gd name="connsiteY1" fmla="*/ 0 h 10072"/>
              <a:gd name="connsiteX2" fmla="*/ 10054 w 10054"/>
              <a:gd name="connsiteY2" fmla="*/ 0 h 10072"/>
              <a:gd name="connsiteX3" fmla="*/ 6887 w 10054"/>
              <a:gd name="connsiteY3" fmla="*/ 10072 h 10072"/>
              <a:gd name="connsiteX4" fmla="*/ 0 w 10054"/>
              <a:gd name="connsiteY4" fmla="*/ 9978 h 10072"/>
              <a:gd name="connsiteX0" fmla="*/ 0 w 10054"/>
              <a:gd name="connsiteY0" fmla="*/ 10090 h 10090"/>
              <a:gd name="connsiteX1" fmla="*/ 3181 w 10054"/>
              <a:gd name="connsiteY1" fmla="*/ 0 h 10090"/>
              <a:gd name="connsiteX2" fmla="*/ 10054 w 10054"/>
              <a:gd name="connsiteY2" fmla="*/ 0 h 10090"/>
              <a:gd name="connsiteX3" fmla="*/ 6887 w 10054"/>
              <a:gd name="connsiteY3" fmla="*/ 10072 h 10090"/>
              <a:gd name="connsiteX4" fmla="*/ 0 w 10054"/>
              <a:gd name="connsiteY4" fmla="*/ 10090 h 1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4" h="10090">
                <a:moveTo>
                  <a:pt x="0" y="10090"/>
                </a:moveTo>
                <a:lnTo>
                  <a:pt x="3181" y="0"/>
                </a:lnTo>
                <a:lnTo>
                  <a:pt x="10054" y="0"/>
                </a:lnTo>
                <a:lnTo>
                  <a:pt x="6887" y="10072"/>
                </a:lnTo>
                <a:lnTo>
                  <a:pt x="0" y="100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44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E49A1A4A-A89F-929D-0B83-2CA9E7F02CEC}"/>
              </a:ext>
            </a:extLst>
          </p:cNvPr>
          <p:cNvSpPr/>
          <p:nvPr userDrawn="1"/>
        </p:nvSpPr>
        <p:spPr>
          <a:xfrm flipH="1">
            <a:off x="11369251" y="4811520"/>
            <a:ext cx="839115" cy="204648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F680F-3D1F-6F9C-A33F-E603B824E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E07E09-6CC4-9B49-B11E-9A949A4FA2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1182919-34CA-D649-E446-DAA4B1D6B0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103" y="627529"/>
            <a:ext cx="10846148" cy="93869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C970468B-ECDA-21AD-08B1-9EF34B64B8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3103" y="2151044"/>
            <a:ext cx="4114800" cy="382913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sin.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77C96B29-AE22-B881-C346-4A82E8F5920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3875" y="1686132"/>
            <a:ext cx="4114028" cy="43217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8ADCD14A-30E5-94C2-A926-D86104DA1759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992688" y="1685925"/>
            <a:ext cx="6361112" cy="4294251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2779065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7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D92E1-B50E-6C29-BF01-91CF773F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1" y="555378"/>
            <a:ext cx="10631032" cy="62523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F6FF-7601-626B-0772-898A1CFA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C5E07E09-6CC4-9B49-B11E-9A949A4FA2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43C43ACA-7136-8867-153E-6BDC75141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711" y="1334620"/>
            <a:ext cx="539432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ALL CAPS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E37C829E-9FCE-232A-B542-14C7DEE11D4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5179" y="1929410"/>
            <a:ext cx="4114800" cy="216710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EC1EBC1-0A5C-8EE4-D208-50F86615152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624763" y="4315970"/>
            <a:ext cx="4114800" cy="1372043"/>
          </a:xfrm>
          <a:ln>
            <a:noFill/>
          </a:ln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buNone/>
              <a:defRPr sz="1100" b="1"/>
            </a:lvl1pPr>
          </a:lstStyle>
          <a:p>
            <a:pPr lvl="0"/>
            <a:r>
              <a:rPr lang="en-US" dirty="0"/>
              <a:t>Caption/Source info placed here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CBA4D28-BCC1-A218-855D-4F03A9353CE3}"/>
              </a:ext>
            </a:extLst>
          </p:cNvPr>
          <p:cNvCxnSpPr/>
          <p:nvPr userDrawn="1"/>
        </p:nvCxnSpPr>
        <p:spPr>
          <a:xfrm>
            <a:off x="7624763" y="4243388"/>
            <a:ext cx="41148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hart Placeholder 24">
            <a:extLst>
              <a:ext uri="{FF2B5EF4-FFF2-40B4-BE49-F238E27FC236}">
                <a16:creationId xmlns:a16="http://schemas.microsoft.com/office/drawing/2014/main" id="{417B45AB-C1C4-D90F-B6D8-B650C071DD77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538163" y="1855788"/>
            <a:ext cx="6886575" cy="3832225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2407649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- 2 par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>
            <a:extLst>
              <a:ext uri="{FF2B5EF4-FFF2-40B4-BE49-F238E27FC236}">
                <a16:creationId xmlns:a16="http://schemas.microsoft.com/office/drawing/2014/main" id="{E76D4829-23DA-F66E-EC50-5ECAA2296D51}"/>
              </a:ext>
            </a:extLst>
          </p:cNvPr>
          <p:cNvSpPr/>
          <p:nvPr userDrawn="1"/>
        </p:nvSpPr>
        <p:spPr>
          <a:xfrm flipH="1">
            <a:off x="11357059" y="4811520"/>
            <a:ext cx="839115" cy="204648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D63A4-2AE4-35AB-3B17-BE6C7CC6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E07E09-6CC4-9B49-B11E-9A949A4FA2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A95BD30-8C35-AFBD-EBD2-0C6F34F7921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150215" y="1334620"/>
            <a:ext cx="5394325" cy="47963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EE3F37B7-C306-957B-D1AF-3D942E1A4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7711" y="1834585"/>
            <a:ext cx="5486400" cy="198237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/>
              <a:t>For body copy use Century Gothic at point size 12 or smaller.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aliqua.Ut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 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 </a:t>
            </a:r>
            <a:r>
              <a:rPr lang="en-US" dirty="0" err="1"/>
              <a:t>cillumdolore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sin.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DBF5205-14A1-7532-CC8C-94922E1F99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1" y="555378"/>
            <a:ext cx="10991680" cy="62523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D38E0FAE-1F67-9A1D-D640-3DAD973DA1D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711" y="1334620"/>
            <a:ext cx="539432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USE CAPS</a:t>
            </a:r>
          </a:p>
        </p:txBody>
      </p:sp>
    </p:spTree>
    <p:extLst>
      <p:ext uri="{BB962C8B-B14F-4D97-AF65-F5344CB8AC3E}">
        <p14:creationId xmlns:p14="http://schemas.microsoft.com/office/powerpoint/2010/main" val="2147176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 - empt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A242456E-F8DB-A7D5-9DEB-6ACDE080D542}"/>
              </a:ext>
            </a:extLst>
          </p:cNvPr>
          <p:cNvSpPr/>
          <p:nvPr userDrawn="1"/>
        </p:nvSpPr>
        <p:spPr>
          <a:xfrm flipH="1">
            <a:off x="11357059" y="4811520"/>
            <a:ext cx="839115" cy="204648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3A020-6136-31C3-0985-F2A947567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E07E09-6CC4-9B49-B11E-9A949A4FA2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09B9FB4-32FB-B341-D9AA-C9F86DF11B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0" y="555378"/>
            <a:ext cx="10792899" cy="62523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DA194F20-CC01-6D54-65DC-EAE068577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711" y="1334620"/>
            <a:ext cx="5394325" cy="34595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SUBHEAD COPY USE CAPS</a:t>
            </a:r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846272E7-EC5B-0BFD-C2C6-E09204C20924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38163" y="1986386"/>
            <a:ext cx="10815637" cy="4149302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dirty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274499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>
            <a:extLst>
              <a:ext uri="{FF2B5EF4-FFF2-40B4-BE49-F238E27FC236}">
                <a16:creationId xmlns:a16="http://schemas.microsoft.com/office/drawing/2014/main" id="{8E341DF7-7A05-5EA1-3F1E-179F31D6851B}"/>
              </a:ext>
            </a:extLst>
          </p:cNvPr>
          <p:cNvSpPr/>
          <p:nvPr userDrawn="1"/>
        </p:nvSpPr>
        <p:spPr>
          <a:xfrm flipH="1">
            <a:off x="11357059" y="4811520"/>
            <a:ext cx="839115" cy="204648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F2A7B404-3279-BBB7-6D78-520622A76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799" y="6436370"/>
            <a:ext cx="72904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E07E09-6CC4-9B49-B11E-9A949A4FA2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1A05B22-3C4D-550B-1264-7AE84195D9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7711" y="555378"/>
            <a:ext cx="11260037" cy="625230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Page Headline Text Placed Here</a:t>
            </a:r>
          </a:p>
        </p:txBody>
      </p:sp>
    </p:spTree>
    <p:extLst>
      <p:ext uri="{BB962C8B-B14F-4D97-AF65-F5344CB8AC3E}">
        <p14:creationId xmlns:p14="http://schemas.microsoft.com/office/powerpoint/2010/main" val="166877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B968E7-719E-34BD-AE8E-AD10CCA09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3" y="365125"/>
            <a:ext cx="111087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9A4B3-F774-8AB0-43DA-3E09DC587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4503" y="1825625"/>
            <a:ext cx="111087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28D03-011D-100D-FC49-42F075B61F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799" y="6436370"/>
            <a:ext cx="7290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C5E07E09-6CC4-9B49-B11E-9A949A4FA23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1240605-845A-A9C3-8AE6-508112B6BDDF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65208" y="6311900"/>
            <a:ext cx="2953028" cy="522932"/>
          </a:xfrm>
          <a:prstGeom prst="rect">
            <a:avLst/>
          </a:prstGeom>
        </p:spPr>
      </p:pic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CDA154E-5A51-3D1E-4B1C-706528C86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01930" y="64363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CEBE92D-5434-216C-0C0E-3BB01C07696B}"/>
              </a:ext>
            </a:extLst>
          </p:cNvPr>
          <p:cNvCxnSpPr/>
          <p:nvPr userDrawn="1"/>
        </p:nvCxnSpPr>
        <p:spPr>
          <a:xfrm flipH="1">
            <a:off x="3293327" y="6452838"/>
            <a:ext cx="104078" cy="23789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A689EC1-7412-5BF7-4323-ED232C3C30D0}"/>
              </a:ext>
            </a:extLst>
          </p:cNvPr>
          <p:cNvSpPr txBox="1">
            <a:spLocks/>
          </p:cNvSpPr>
          <p:nvPr userDrawn="1"/>
        </p:nvSpPr>
        <p:spPr>
          <a:xfrm>
            <a:off x="3341234" y="6455683"/>
            <a:ext cx="3298825" cy="27146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200" b="1" i="1" kern="12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/>
              <a:t>Health Law Section</a:t>
            </a:r>
          </a:p>
        </p:txBody>
      </p:sp>
    </p:spTree>
    <p:extLst>
      <p:ext uri="{BB962C8B-B14F-4D97-AF65-F5344CB8AC3E}">
        <p14:creationId xmlns:p14="http://schemas.microsoft.com/office/powerpoint/2010/main" val="308782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90" r:id="rId3"/>
    <p:sldLayoutId id="2147483650" r:id="rId4"/>
    <p:sldLayoutId id="2147483669" r:id="rId5"/>
    <p:sldLayoutId id="2147483664" r:id="rId6"/>
    <p:sldLayoutId id="2147483654" r:id="rId7"/>
    <p:sldLayoutId id="2147483655" r:id="rId8"/>
    <p:sldLayoutId id="2147483677" r:id="rId9"/>
    <p:sldLayoutId id="2147483684" r:id="rId10"/>
    <p:sldLayoutId id="2147483666" r:id="rId11"/>
    <p:sldLayoutId id="2147483667" r:id="rId12"/>
    <p:sldLayoutId id="2147483688" r:id="rId13"/>
    <p:sldLayoutId id="2147483671" r:id="rId14"/>
    <p:sldLayoutId id="2147483652" r:id="rId15"/>
    <p:sldLayoutId id="2147483670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3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3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3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3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aniel.zinsmaster@dinsmore.com" TargetMode="External"/><Relationship Id="rId2" Type="http://schemas.openxmlformats.org/officeDocument/2006/relationships/hyperlink" Target="mailto:daniel.blaney-koen@ama-assn.org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egreene@miricklaw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FE423-22A1-54E7-CC3C-A5717BE07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799" y="679532"/>
            <a:ext cx="5123543" cy="885371"/>
          </a:xfrm>
        </p:spPr>
        <p:txBody>
          <a:bodyPr/>
          <a:lstStyle/>
          <a:p>
            <a:r>
              <a:rPr lang="en-US" b="1" dirty="0"/>
              <a:t>2025 HEALTHCARE DELIVERY &amp; INNOVATION CONFERENCE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C37E88-2C54-2B65-C5F7-7EE1FB6DA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799" y="1899864"/>
            <a:ext cx="8218311" cy="334442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dirty="0"/>
              <a:t>Navigating the Challenges of Advising Health Care Practitioners and Entities Regarding Provider Impairment, Confidential Treatment Programs, and Licensure and Credentialing Reviews</a:t>
            </a:r>
          </a:p>
        </p:txBody>
      </p:sp>
    </p:spTree>
    <p:extLst>
      <p:ext uri="{BB962C8B-B14F-4D97-AF65-F5344CB8AC3E}">
        <p14:creationId xmlns:p14="http://schemas.microsoft.com/office/powerpoint/2010/main" val="3871487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7D044-2B35-2BEE-F757-C23EBC1E4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7D2FB-4827-9D29-2862-1C531E57B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776" y="1036759"/>
            <a:ext cx="9017242" cy="617536"/>
          </a:xfrm>
        </p:spPr>
        <p:txBody>
          <a:bodyPr/>
          <a:lstStyle/>
          <a:p>
            <a:r>
              <a:rPr lang="en-US" dirty="0"/>
              <a:t>Evolving approaches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0C0072-2572-8DA6-7337-517159814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E07E09-6CC4-9B49-B11E-9A949A4FA236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5DE7B-4B4A-D90C-2AC3-6C74085A53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04053" y="1778004"/>
            <a:ext cx="9599825" cy="3673227"/>
          </a:xfrm>
        </p:spPr>
        <p:txBody>
          <a:bodyPr>
            <a:normAutofit/>
          </a:bodyPr>
          <a:lstStyle/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Greater awareness of disability discrimination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Removal of intrusive questions on licensing and credentialing applications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Dr. Lorna Breen Heroes’ Foundation and other advocacy groups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Other best practices</a:t>
            </a:r>
          </a:p>
          <a:p>
            <a:pPr marL="457200" indent="-457200">
              <a:lnSpc>
                <a:spcPct val="160000"/>
              </a:lnSpc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76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C22A7-6C82-D321-AD59-3B240ABB0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776" y="357809"/>
            <a:ext cx="7734581" cy="1560443"/>
          </a:xfrm>
        </p:spPr>
        <p:txBody>
          <a:bodyPr/>
          <a:lstStyle/>
          <a:p>
            <a:r>
              <a:rPr lang="en-US" sz="4400" dirty="0"/>
              <a:t>Top 5 Legal Takeaways for Healthcare Attorneys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D40C40-2B76-774D-B020-BE8795455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13AAD-FA7F-3EED-864F-30C351B444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775" y="2077278"/>
            <a:ext cx="9018016" cy="3081131"/>
          </a:xfrm>
        </p:spPr>
        <p:txBody>
          <a:bodyPr>
            <a:normAutofit fontScale="5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500" i="1" dirty="0"/>
              <a:t>Impairment is a Legal Hazard </a:t>
            </a:r>
            <a:r>
              <a:rPr lang="en-US" sz="3500" dirty="0"/>
              <a:t>– Regulators increasingly treat unmanaged stress, substance use, or mental health conditions as compliance and liability issues.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i="1" dirty="0"/>
              <a:t>Mandatory Reporting &amp; Disclosures </a:t>
            </a:r>
            <a:r>
              <a:rPr lang="en-US" sz="3500" dirty="0"/>
              <a:t>– Applications, contracts, and bylaws often require disclosure; misrepresentation or omission carry severe consequences and can be more damaging than disclosure.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816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D667F6-E18D-AD71-B6F7-10507C851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4FCD26-A2D2-9D3E-C4F9-488E56539C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775" y="983974"/>
            <a:ext cx="9018016" cy="5287617"/>
          </a:xfrm>
        </p:spPr>
        <p:txBody>
          <a:bodyPr/>
          <a:lstStyle/>
          <a:p>
            <a:pPr marL="914400" indent="-914400">
              <a:buFont typeface="+mj-lt"/>
              <a:buAutoNum type="arabicPeriod" startAt="3"/>
            </a:pPr>
            <a:r>
              <a:rPr lang="en-US" sz="1900" i="1" dirty="0"/>
              <a:t>Confidentiality Limits </a:t>
            </a:r>
            <a:r>
              <a:rPr lang="en-US" sz="1900" dirty="0"/>
              <a:t>– Not all records or communications are protected; attorneys must guide clients on what is privileged versus reportable.</a:t>
            </a:r>
          </a:p>
          <a:p>
            <a:pPr marL="914400" indent="-914400">
              <a:buFont typeface="+mj-lt"/>
              <a:buAutoNum type="arabicPeriod" startAt="3"/>
            </a:pPr>
            <a:r>
              <a:rPr lang="en-US" sz="1900" i="1" dirty="0"/>
              <a:t>Alternatives to Discipline Matter </a:t>
            </a:r>
            <a:r>
              <a:rPr lang="en-US" sz="1900" dirty="0"/>
              <a:t>– Safe haven programs, nonprofit monitoring, and treatment alternatives often yield better outcomes for providers.</a:t>
            </a:r>
          </a:p>
          <a:p>
            <a:pPr marL="914400" indent="-914400">
              <a:buFont typeface="+mj-lt"/>
              <a:buAutoNum type="arabicPeriod" startAt="3"/>
            </a:pPr>
            <a:r>
              <a:rPr lang="en-US" sz="1900" i="1" dirty="0"/>
              <a:t>Evolving Legal Standards </a:t>
            </a:r>
            <a:r>
              <a:rPr lang="en-US" sz="1900" dirty="0"/>
              <a:t>– Disability protections, advocacy, and removal of intrusive questions reflect a shift toward more supportive approaches.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501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9B5E0-5D95-FA48-8E93-23FF94067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A2CA0-DDBA-9D0D-07A3-0FD64DD96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067" y="1219876"/>
            <a:ext cx="9017242" cy="3918585"/>
          </a:xfrm>
        </p:spPr>
        <p:txBody>
          <a:bodyPr/>
          <a:lstStyle/>
          <a:p>
            <a:pPr algn="ctr"/>
            <a:r>
              <a:rPr lang="en-US" dirty="0"/>
              <a:t>Questions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0517C09-D131-1CCD-82FD-341ED7F5F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E07E09-6CC4-9B49-B11E-9A949A4FA236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85AA0E-B448-0D59-76B9-6204EEF17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776" y="3179169"/>
            <a:ext cx="9599825" cy="2317253"/>
          </a:xfrm>
        </p:spPr>
        <p:txBody>
          <a:bodyPr>
            <a:normAutofit/>
          </a:bodyPr>
          <a:lstStyle/>
          <a:p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73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EF95-237B-DF82-4C2D-D0FA6FE09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Presenters / Moderator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74850A-1FD9-A047-A187-EFB14BD9B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DC00D-F471-D173-5E97-F0F461348E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7357" y="1566219"/>
            <a:ext cx="8633312" cy="417808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900" b="1" dirty="0"/>
              <a:t>Daniel Blaney-Koen</a:t>
            </a:r>
            <a:r>
              <a:rPr lang="en-US" sz="1900" dirty="0"/>
              <a:t>, Senior Attorney, American Medical Association, Chicago, IL, </a:t>
            </a:r>
            <a:r>
              <a:rPr lang="en-US" sz="1900" dirty="0">
                <a:hlinkClick r:id="rId2"/>
              </a:rPr>
              <a:t>daniel.blaney-koen@ama-assn.org</a:t>
            </a:r>
            <a:endParaRPr lang="en-US" sz="1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900" b="1" dirty="0"/>
              <a:t>Daniel S. Zinsmaster</a:t>
            </a:r>
            <a:r>
              <a:rPr lang="en-US" sz="1900" dirty="0"/>
              <a:t>, Partner, Dinsmore &amp; Shohl, LLP, Columbus, OH, </a:t>
            </a:r>
            <a:r>
              <a:rPr lang="en-US" sz="1900" dirty="0">
                <a:hlinkClick r:id="rId3"/>
              </a:rPr>
              <a:t>daniel.zinsmaster@dinsmore.com</a:t>
            </a:r>
            <a:endParaRPr lang="en-US" sz="19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900" b="1" dirty="0"/>
              <a:t>Elizabeth L.B. </a:t>
            </a:r>
            <a:r>
              <a:rPr lang="en-US" sz="1900" b="1"/>
              <a:t>Greene</a:t>
            </a:r>
            <a:r>
              <a:rPr lang="en-US" sz="1900"/>
              <a:t>, </a:t>
            </a:r>
            <a:r>
              <a:rPr lang="en-US" sz="1900" dirty="0"/>
              <a:t>Partner</a:t>
            </a:r>
            <a:r>
              <a:rPr lang="en-US" sz="1900"/>
              <a:t>, Mirick, </a:t>
            </a:r>
            <a:r>
              <a:rPr lang="en-US" sz="1900" dirty="0"/>
              <a:t>Worcester, MA, </a:t>
            </a:r>
            <a:r>
              <a:rPr lang="en-US" sz="1900" dirty="0">
                <a:hlinkClick r:id="rId4"/>
              </a:rPr>
              <a:t>egreene@miricklaw.com</a:t>
            </a:r>
            <a:endParaRPr lang="en-US" sz="1900" dirty="0"/>
          </a:p>
          <a:p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068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6808E-01FA-3EA9-E88F-52E952167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2FF60-54F4-874D-2C91-577E0C84C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Agenda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BD88C5-1A70-3E13-856F-CF5359D66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A25E-A355-4792-FCFD-D3BA80A850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5069" y="1566219"/>
            <a:ext cx="9599825" cy="4125921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Defining Impairment and its Sources</a:t>
            </a: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Barriers to Treatment </a:t>
            </a: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Historical Regulatory Approach to Addressing Provider Impairment</a:t>
            </a: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Representing and Defending Providers </a:t>
            </a: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Professionals Health Programs and Disciplinary Alternatives</a:t>
            </a: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Mandatory Reporting</a:t>
            </a: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Other Recent Evolutions and Current Best Practices</a:t>
            </a: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Reflections and Questions </a:t>
            </a: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98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40AD4-DB1D-1458-5570-C6FBB2BEF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D8FE4-8103-F069-A20D-2197DF8B5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59" y="931252"/>
            <a:ext cx="9040047" cy="361217"/>
          </a:xfrm>
        </p:spPr>
        <p:txBody>
          <a:bodyPr/>
          <a:lstStyle/>
          <a:p>
            <a:r>
              <a:rPr lang="en-US" sz="4400" dirty="0"/>
              <a:t>Impairment and Ability to Practice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DC1A03-9B24-19ED-929D-300E47A17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8C431-A489-CF8F-0174-B787A38631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8206" y="1670539"/>
            <a:ext cx="9599825" cy="3280264"/>
          </a:xfrm>
        </p:spPr>
        <p:txBody>
          <a:bodyPr>
            <a:normAutofit fontScale="92500"/>
          </a:bodyPr>
          <a:lstStyle/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Legal definition v. clinical definition of impairment – is there a difference?</a:t>
            </a:r>
            <a:endParaRPr lang="en-US" sz="2000" dirty="0">
              <a:solidFill>
                <a:srgbClr val="00000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SUD v. mental health condition v. physical disability or similar compromise</a:t>
            </a:r>
            <a:endParaRPr lang="en-US" sz="2000" dirty="0">
              <a:solidFill>
                <a:srgbClr val="00000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Increase in burnout from Covid-19 pandemic and/or practice dissatisfaction</a:t>
            </a:r>
            <a:endParaRPr lang="en-US" sz="2000" dirty="0">
              <a:solidFill>
                <a:srgbClr val="00000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Higher rates of suicide, alcohol misuse, diversion, mental health conditions, etc.  </a:t>
            </a:r>
            <a:endParaRPr lang="en-US" sz="2000" dirty="0">
              <a:solidFill>
                <a:srgbClr val="00000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Why is this important to health care attorneys and our clients</a:t>
            </a:r>
            <a:r>
              <a:rPr lang="en-US" sz="2000" dirty="0">
                <a:solidFill>
                  <a:srgbClr val="000000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?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endParaRPr lang="en-US" sz="2000" dirty="0">
              <a:solidFill>
                <a:srgbClr val="00000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457200" indent="-457200">
              <a:lnSpc>
                <a:spcPct val="160000"/>
              </a:lnSpc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723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A876F-CAB6-C397-974F-0A37A2A1F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5A6DD-5FB2-9961-6991-FA1D96B4C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815" y="957629"/>
            <a:ext cx="9017242" cy="617536"/>
          </a:xfrm>
        </p:spPr>
        <p:txBody>
          <a:bodyPr/>
          <a:lstStyle/>
          <a:p>
            <a:r>
              <a:rPr lang="en-US" sz="4400" dirty="0"/>
              <a:t>What barriers deter health care professionals from seeking treatment?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3370B8-5E54-132F-3D3A-34B584E14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25082-F35E-078B-0D69-12874AC5EE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7676" y="1999769"/>
            <a:ext cx="9599825" cy="3310784"/>
          </a:xfrm>
        </p:spPr>
        <p:txBody>
          <a:bodyPr>
            <a:normAutofit/>
          </a:bodyPr>
          <a:lstStyle/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Stigma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Fear and denial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Uncertainly with how to get help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Possible license action 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Credentialing and employment scrutiny, including peer review</a:t>
            </a:r>
          </a:p>
          <a:p>
            <a:pPr marL="457200" indent="-457200">
              <a:lnSpc>
                <a:spcPct val="160000"/>
              </a:lnSpc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348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35B06-3BC3-5B21-65C8-726AB5F29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37A91-0EE0-A63C-04AF-678FC4A5E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399" y="1212606"/>
            <a:ext cx="9637924" cy="617536"/>
          </a:xfrm>
        </p:spPr>
        <p:txBody>
          <a:bodyPr/>
          <a:lstStyle/>
          <a:p>
            <a:r>
              <a:rPr lang="en-US" sz="4200" dirty="0"/>
              <a:t>How have licensing boards and credentialing entities historically addressed health care professionals experiencing impairment?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47F627-4AC7-1DCB-4BB3-A04E1FB0E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07E09-6CC4-9B49-B11E-9A949A4FA23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343A8F-6E43-48AC-CFD6-C4E01552DE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04053" y="2628403"/>
            <a:ext cx="8934539" cy="2867522"/>
          </a:xfrm>
        </p:spPr>
        <p:txBody>
          <a:bodyPr>
            <a:normAutofit/>
          </a:bodyPr>
          <a:lstStyle/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Typical investigation approaches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Evaluation and/or treatment requirements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License discipline, including direct and tangential consequences, such as NPDB reports, credentialing denials, and loss of board / diplomate certification(s)</a:t>
            </a:r>
          </a:p>
          <a:p>
            <a:pPr marL="457200" indent="-457200">
              <a:lnSpc>
                <a:spcPct val="160000"/>
              </a:lnSpc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733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F3586-CD45-55FC-AA79-E0C53F1E8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46403-570C-5F99-2485-E77E70BF7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306" y="1159852"/>
            <a:ext cx="9057631" cy="617536"/>
          </a:xfrm>
        </p:spPr>
        <p:txBody>
          <a:bodyPr/>
          <a:lstStyle/>
          <a:p>
            <a:r>
              <a:rPr lang="en-US" sz="4000" dirty="0"/>
              <a:t>Strategies for representing and defending professionals in impairment investigations and license disciplinary proceedings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43667C-9C5C-3C36-DA75-63D0F195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E07E09-6CC4-9B49-B11E-9A949A4FA236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9D563-8529-3306-B508-C0AE18A256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037" y="2523392"/>
            <a:ext cx="9599825" cy="2779599"/>
          </a:xfrm>
        </p:spPr>
        <p:txBody>
          <a:bodyPr>
            <a:normAutofit/>
          </a:bodyPr>
          <a:lstStyle/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Early intervention with facilitating evaluation and treatment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Understanding what information and records are and are not protected and/or confidential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Developing mitigation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Proving fitness for practice</a:t>
            </a:r>
          </a:p>
          <a:p>
            <a:pPr marL="457200" indent="-457200">
              <a:lnSpc>
                <a:spcPct val="160000"/>
              </a:lnSpc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367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07FA1-9778-9ED9-A0FC-E55F13CD6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AD712-86CD-59B2-6CF4-1C5B12012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268" y="1036759"/>
            <a:ext cx="9365362" cy="617536"/>
          </a:xfrm>
        </p:spPr>
        <p:txBody>
          <a:bodyPr/>
          <a:lstStyle/>
          <a:p>
            <a:r>
              <a:rPr lang="en-US" sz="4400" dirty="0"/>
              <a:t>Professional health programs (PHPs) and other alternatives to license discipline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4CA1E8-F4D4-9313-62C4-E6BF9D77F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E07E09-6CC4-9B49-B11E-9A949A4FA236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AE3329-70CE-5C17-5DFA-52E4B47561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776" y="2127738"/>
            <a:ext cx="9599825" cy="3002925"/>
          </a:xfrm>
        </p:spPr>
        <p:txBody>
          <a:bodyPr>
            <a:normAutofit/>
          </a:bodyPr>
          <a:lstStyle/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Confidential monitoring and safe haven programs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Nonprofit entities v. licensing agency alternative programs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Typical treatment and monitoring conditions 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Improved outcomes for participating providers</a:t>
            </a:r>
          </a:p>
          <a:p>
            <a:pPr marL="457200" indent="-457200">
              <a:lnSpc>
                <a:spcPct val="160000"/>
              </a:lnSpc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319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A8440-2467-5C7F-D924-05FFDB2A5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208FE-F84D-12E2-CFC0-7745AFAA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438" y="957629"/>
            <a:ext cx="9017242" cy="617536"/>
          </a:xfrm>
        </p:spPr>
        <p:txBody>
          <a:bodyPr/>
          <a:lstStyle/>
          <a:p>
            <a:r>
              <a:rPr lang="en-US" dirty="0"/>
              <a:t>Mandatory reporting and disclosures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41EF4-968B-C04B-CD9F-C8858BEED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E07E09-6CC4-9B49-B11E-9A949A4FA236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C934EE-95B5-3312-5853-400D73F715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8207" y="1807569"/>
            <a:ext cx="9599825" cy="3397477"/>
          </a:xfrm>
        </p:spPr>
        <p:txBody>
          <a:bodyPr>
            <a:normAutofit/>
          </a:bodyPr>
          <a:lstStyle/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Licensing and credentialing applications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Provider and organizational duties to report known or suspected violations of Medical Practice Act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Warranties in provider agreements and contracts</a:t>
            </a:r>
          </a:p>
          <a:p>
            <a:pPr marR="0" lvl="1" indent="-4572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Employment policies and bylaws</a:t>
            </a:r>
          </a:p>
          <a:p>
            <a:pPr marL="457200" indent="-457200">
              <a:lnSpc>
                <a:spcPct val="160000"/>
              </a:lnSpc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sz="1400" dirty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18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ABA">
      <a:dk1>
        <a:srgbClr val="000000"/>
      </a:dk1>
      <a:lt1>
        <a:srgbClr val="FFFFFF"/>
      </a:lt1>
      <a:dk2>
        <a:srgbClr val="585958"/>
      </a:dk2>
      <a:lt2>
        <a:srgbClr val="E7E6E6"/>
      </a:lt2>
      <a:accent1>
        <a:srgbClr val="FE8000"/>
      </a:accent1>
      <a:accent2>
        <a:srgbClr val="005F7F"/>
      </a:accent2>
      <a:accent3>
        <a:srgbClr val="00304D"/>
      </a:accent3>
      <a:accent4>
        <a:srgbClr val="151D18"/>
      </a:accent4>
      <a:accent5>
        <a:srgbClr val="7CAEC4"/>
      </a:accent5>
      <a:accent6>
        <a:srgbClr val="DD9A1E"/>
      </a:accent6>
      <a:hlink>
        <a:srgbClr val="73757A"/>
      </a:hlink>
      <a:folHlink>
        <a:srgbClr val="B7B7B7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200" dirty="0" smtClean="0">
            <a:solidFill>
              <a:schemeClr val="accent3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BA_VersionA_presentation" id="{668830AC-8533-FF4C-A724-E9517B4CC0A7}" vid="{5C2439F4-7B95-E443-9CDE-84737EDF94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item.xml><?xml version="1.0" encoding="utf-8"?>
<properties xmlns="http://www.imanage.com/work/xmlschema">
  <documentid>DINSMORE!63968775.3</documentid>
  <senderid>DZINSMASTER</senderid>
  <senderemail>DANIEL.ZINSMASTER@DINSMORE.COM</senderemail>
  <lastmodified>2025-09-15T08:05:27.0000000-04:00</lastmodified>
  <database>DINSMORE</database>
</properties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567</Words>
  <Application>Microsoft Office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Aptos</vt:lpstr>
      <vt:lpstr>Arial</vt:lpstr>
      <vt:lpstr>Calibri</vt:lpstr>
      <vt:lpstr>Century Gothic</vt:lpstr>
      <vt:lpstr>Garamond</vt:lpstr>
      <vt:lpstr>Roboto</vt:lpstr>
      <vt:lpstr>Symbol</vt:lpstr>
      <vt:lpstr>Times New Roman</vt:lpstr>
      <vt:lpstr>Office Theme</vt:lpstr>
      <vt:lpstr>2025 HEALTHCARE DELIVERY &amp; INNOVATION CONFERENCE</vt:lpstr>
      <vt:lpstr>Presenters / Moderator</vt:lpstr>
      <vt:lpstr>Presentation Agenda</vt:lpstr>
      <vt:lpstr>Impairment and Ability to Practice</vt:lpstr>
      <vt:lpstr>What barriers deter health care professionals from seeking treatment?</vt:lpstr>
      <vt:lpstr>How have licensing boards and credentialing entities historically addressed health care professionals experiencing impairment?</vt:lpstr>
      <vt:lpstr>Strategies for representing and defending professionals in impairment investigations and license disciplinary proceedings</vt:lpstr>
      <vt:lpstr>Professional health programs (PHPs) and other alternatives to license discipline</vt:lpstr>
      <vt:lpstr>Mandatory reporting and disclosures</vt:lpstr>
      <vt:lpstr>Evolving approaches</vt:lpstr>
      <vt:lpstr>Top 5 Legal Takeaways for Healthcare Attorneys</vt:lpstr>
      <vt:lpstr>PowerPoint Presentation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Zinsmaster, Daniel</cp:lastModifiedBy>
  <cp:revision>1</cp:revision>
  <dcterms:created xsi:type="dcterms:W3CDTF">1900-01-01T05:00:00Z</dcterms:created>
  <dcterms:modified xsi:type="dcterms:W3CDTF">2025-09-15T12:05:27Z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-1860881271</vt:i4>
  </property>
  <property fmtid="{D5CDD505-2E9C-101B-9397-08002B2CF9AE}" pid="3" name="_NewReviewCycle">
    <vt:lpwstr/>
  </property>
  <property fmtid="{D5CDD505-2E9C-101B-9397-08002B2CF9AE}" pid="4" name="_EmailSubject">
    <vt:lpwstr>Request - ABA HLS</vt:lpwstr>
  </property>
  <property fmtid="{D5CDD505-2E9C-101B-9397-08002B2CF9AE}" pid="5" name="_AuthorEmail">
    <vt:lpwstr>Daniel.Zinsmaster@DINSMORE.COM</vt:lpwstr>
  </property>
  <property fmtid="{D5CDD505-2E9C-101B-9397-08002B2CF9AE}" pid="6" name="_AuthorEmailDisplayName">
    <vt:lpwstr>Zinsmaster, Daniel</vt:lpwstr>
  </property>
  <property fmtid="{D5CDD505-2E9C-101B-9397-08002B2CF9AE}" pid="7" name="_PreviousAdHocReviewCycleID">
    <vt:i4>1095967735</vt:i4>
  </property>
</Properties>
</file>